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0" r:id="rId1"/>
  </p:sldMasterIdLst>
  <p:notesMasterIdLst>
    <p:notesMasterId r:id="rId44"/>
  </p:notesMasterIdLst>
  <p:sldIdLst>
    <p:sldId id="256" r:id="rId2"/>
    <p:sldId id="257" r:id="rId3"/>
    <p:sldId id="268" r:id="rId4"/>
    <p:sldId id="269" r:id="rId5"/>
    <p:sldId id="296" r:id="rId6"/>
    <p:sldId id="262" r:id="rId7"/>
    <p:sldId id="276" r:id="rId8"/>
    <p:sldId id="277" r:id="rId9"/>
    <p:sldId id="266" r:id="rId10"/>
    <p:sldId id="301" r:id="rId11"/>
    <p:sldId id="302" r:id="rId12"/>
    <p:sldId id="300" r:id="rId13"/>
    <p:sldId id="299" r:id="rId14"/>
    <p:sldId id="304" r:id="rId15"/>
    <p:sldId id="305" r:id="rId16"/>
    <p:sldId id="306" r:id="rId17"/>
    <p:sldId id="307" r:id="rId18"/>
    <p:sldId id="308" r:id="rId19"/>
    <p:sldId id="311" r:id="rId20"/>
    <p:sldId id="309" r:id="rId21"/>
    <p:sldId id="310" r:id="rId22"/>
    <p:sldId id="312" r:id="rId23"/>
    <p:sldId id="298" r:id="rId24"/>
    <p:sldId id="292" r:id="rId25"/>
    <p:sldId id="303" r:id="rId26"/>
    <p:sldId id="313" r:id="rId27"/>
    <p:sldId id="314" r:id="rId28"/>
    <p:sldId id="315" r:id="rId29"/>
    <p:sldId id="316" r:id="rId30"/>
    <p:sldId id="323" r:id="rId31"/>
    <p:sldId id="317" r:id="rId32"/>
    <p:sldId id="322" r:id="rId33"/>
    <p:sldId id="318" r:id="rId34"/>
    <p:sldId id="319" r:id="rId35"/>
    <p:sldId id="320" r:id="rId36"/>
    <p:sldId id="321" r:id="rId37"/>
    <p:sldId id="325" r:id="rId38"/>
    <p:sldId id="293" r:id="rId39"/>
    <p:sldId id="326" r:id="rId40"/>
    <p:sldId id="297" r:id="rId41"/>
    <p:sldId id="287" r:id="rId42"/>
    <p:sldId id="291" r:id="rId4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45B9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63503B2-A8D8-BBF6-3014-B586FFC4366E}" v="9" dt="2022-11-09T21:02:08.857"/>
    <p1510:client id="{576C018E-7936-47AE-BA0F-2BB9A6D0CFB9}" v="10" dt="2022-11-09T19:02:08.094"/>
    <p1510:client id="{9792E4E7-8DC3-254E-886F-3712320798B4}" v="503" dt="2022-11-09T14:04:32.180"/>
    <p1510:client id="{CCC88589-6982-5977-77D5-1AE73779DD45}" v="151" dt="2022-11-09T21:00:46.03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12" Type="http://schemas.openxmlformats.org/officeDocument/2006/relationships/image" Target="../media/image39.svg"/><Relationship Id="rId2" Type="http://schemas.openxmlformats.org/officeDocument/2006/relationships/image" Target="../media/image29.svg"/><Relationship Id="rId1" Type="http://schemas.openxmlformats.org/officeDocument/2006/relationships/image" Target="../media/image28.png"/><Relationship Id="rId6" Type="http://schemas.openxmlformats.org/officeDocument/2006/relationships/image" Target="../media/image33.sv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0" Type="http://schemas.openxmlformats.org/officeDocument/2006/relationships/image" Target="../media/image37.svg"/><Relationship Id="rId4" Type="http://schemas.openxmlformats.org/officeDocument/2006/relationships/image" Target="../media/image31.svg"/><Relationship Id="rId9" Type="http://schemas.openxmlformats.org/officeDocument/2006/relationships/image" Target="../media/image36.pn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svg"/><Relationship Id="rId1" Type="http://schemas.openxmlformats.org/officeDocument/2006/relationships/image" Target="../media/image40.png"/><Relationship Id="rId4" Type="http://schemas.openxmlformats.org/officeDocument/2006/relationships/image" Target="../media/image43.svg"/></Relationships>
</file>

<file path=ppt/diagrams/_rels/data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svg"/><Relationship Id="rId1" Type="http://schemas.openxmlformats.org/officeDocument/2006/relationships/image" Target="../media/image64.png"/><Relationship Id="rId6" Type="http://schemas.openxmlformats.org/officeDocument/2006/relationships/image" Target="../media/image69.svg"/><Relationship Id="rId5" Type="http://schemas.openxmlformats.org/officeDocument/2006/relationships/image" Target="../media/image68.png"/><Relationship Id="rId4" Type="http://schemas.openxmlformats.org/officeDocument/2006/relationships/image" Target="../media/image67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12" Type="http://schemas.openxmlformats.org/officeDocument/2006/relationships/image" Target="../media/image39.svg"/><Relationship Id="rId2" Type="http://schemas.openxmlformats.org/officeDocument/2006/relationships/image" Target="../media/image29.svg"/><Relationship Id="rId1" Type="http://schemas.openxmlformats.org/officeDocument/2006/relationships/image" Target="../media/image28.png"/><Relationship Id="rId6" Type="http://schemas.openxmlformats.org/officeDocument/2006/relationships/image" Target="../media/image33.sv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0" Type="http://schemas.openxmlformats.org/officeDocument/2006/relationships/image" Target="../media/image37.svg"/><Relationship Id="rId4" Type="http://schemas.openxmlformats.org/officeDocument/2006/relationships/image" Target="../media/image31.svg"/><Relationship Id="rId9" Type="http://schemas.openxmlformats.org/officeDocument/2006/relationships/image" Target="../media/image36.pn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svg"/><Relationship Id="rId1" Type="http://schemas.openxmlformats.org/officeDocument/2006/relationships/image" Target="../media/image40.png"/><Relationship Id="rId4" Type="http://schemas.openxmlformats.org/officeDocument/2006/relationships/image" Target="../media/image43.svg"/></Relationships>
</file>

<file path=ppt/diagrams/_rels/drawing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svg"/><Relationship Id="rId1" Type="http://schemas.openxmlformats.org/officeDocument/2006/relationships/image" Target="../media/image64.png"/><Relationship Id="rId6" Type="http://schemas.openxmlformats.org/officeDocument/2006/relationships/image" Target="../media/image69.svg"/><Relationship Id="rId5" Type="http://schemas.openxmlformats.org/officeDocument/2006/relationships/image" Target="../media/image68.png"/><Relationship Id="rId4" Type="http://schemas.openxmlformats.org/officeDocument/2006/relationships/image" Target="../media/image6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6A3B36C-878E-45EF-AB82-6D33AA13F96E}" type="doc">
      <dgm:prSet loTypeId="urn:microsoft.com/office/officeart/2018/5/layout/IconLeafLabelList" loCatId="icon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957B1866-E838-4BD7-B65C-66A4DE563C26}">
      <dgm:prSet custT="1"/>
      <dgm:spPr/>
      <dgm:t>
        <a:bodyPr/>
        <a:lstStyle/>
        <a:p>
          <a:pPr>
            <a:defRPr cap="all"/>
          </a:pPr>
          <a:r>
            <a:rPr lang="en-US" sz="1800" cap="none">
              <a:latin typeface="+mn-lt"/>
            </a:rPr>
            <a:t>With Trawell adventure awaits </a:t>
          </a:r>
          <a:endParaRPr lang="en-US" sz="1800" cap="none">
            <a:latin typeface="Gill Sans MT" panose="020B0502020104020203"/>
          </a:endParaRPr>
        </a:p>
      </dgm:t>
    </dgm:pt>
    <dgm:pt modelId="{8E00E48A-7FB6-4D39-B9FE-DA72FD18556D}" type="parTrans" cxnId="{FA0F5881-7309-4958-9A73-DFF125988CA2}">
      <dgm:prSet/>
      <dgm:spPr/>
      <dgm:t>
        <a:bodyPr/>
        <a:lstStyle/>
        <a:p>
          <a:endParaRPr lang="en-US"/>
        </a:p>
      </dgm:t>
    </dgm:pt>
    <dgm:pt modelId="{B617F98F-11E9-477F-9A28-5494A263D84C}" type="sibTrans" cxnId="{FA0F5881-7309-4958-9A73-DFF125988CA2}">
      <dgm:prSet/>
      <dgm:spPr/>
      <dgm:t>
        <a:bodyPr/>
        <a:lstStyle/>
        <a:p>
          <a:endParaRPr lang="en-US"/>
        </a:p>
      </dgm:t>
    </dgm:pt>
    <dgm:pt modelId="{2DFE9E9F-2961-436D-A225-80071BCBBAC2}">
      <dgm:prSet custT="1"/>
      <dgm:spPr/>
      <dgm:t>
        <a:bodyPr/>
        <a:lstStyle/>
        <a:p>
          <a:pPr>
            <a:defRPr cap="all"/>
          </a:pPr>
          <a:r>
            <a:rPr lang="en-US" sz="1800" cap="none">
              <a:latin typeface="+mn-lt"/>
            </a:rPr>
            <a:t>With Trawell all you need is desire to explore  </a:t>
          </a:r>
        </a:p>
      </dgm:t>
    </dgm:pt>
    <dgm:pt modelId="{BCEEBF00-BF29-4254-9B90-9B0E79EFB26E}" type="parTrans" cxnId="{0AA4F46C-17DB-40B7-9E3B-CEDB4FAC8E40}">
      <dgm:prSet/>
      <dgm:spPr/>
      <dgm:t>
        <a:bodyPr/>
        <a:lstStyle/>
        <a:p>
          <a:endParaRPr lang="en-US"/>
        </a:p>
      </dgm:t>
    </dgm:pt>
    <dgm:pt modelId="{E785E87E-6CA5-4DFD-B0A2-D788192CF3A1}" type="sibTrans" cxnId="{0AA4F46C-17DB-40B7-9E3B-CEDB4FAC8E40}">
      <dgm:prSet/>
      <dgm:spPr/>
      <dgm:t>
        <a:bodyPr/>
        <a:lstStyle/>
        <a:p>
          <a:endParaRPr lang="en-US"/>
        </a:p>
      </dgm:t>
    </dgm:pt>
    <dgm:pt modelId="{B35690C8-E817-4B80-8AD9-C866E1101C3B}">
      <dgm:prSet custT="1"/>
      <dgm:spPr/>
      <dgm:t>
        <a:bodyPr/>
        <a:lstStyle/>
        <a:p>
          <a:pPr>
            <a:defRPr cap="all"/>
          </a:pPr>
          <a:r>
            <a:rPr lang="en-US" sz="1800" cap="none">
              <a:latin typeface="+mn-lt"/>
            </a:rPr>
            <a:t>Just be ready, we'll take you there </a:t>
          </a:r>
          <a:endParaRPr lang="en-US" sz="1800" cap="none"/>
        </a:p>
      </dgm:t>
    </dgm:pt>
    <dgm:pt modelId="{B2D01BA8-03A8-46E8-B782-D977024B92FE}" type="parTrans" cxnId="{994915DF-AAAA-4A1F-A296-C8E9387065D5}">
      <dgm:prSet/>
      <dgm:spPr/>
      <dgm:t>
        <a:bodyPr/>
        <a:lstStyle/>
        <a:p>
          <a:endParaRPr lang="en-US"/>
        </a:p>
      </dgm:t>
    </dgm:pt>
    <dgm:pt modelId="{12E7B3CD-4FD1-4922-931C-D5CDAA35A6AC}" type="sibTrans" cxnId="{994915DF-AAAA-4A1F-A296-C8E9387065D5}">
      <dgm:prSet/>
      <dgm:spPr/>
      <dgm:t>
        <a:bodyPr/>
        <a:lstStyle/>
        <a:p>
          <a:endParaRPr lang="en-US"/>
        </a:p>
      </dgm:t>
    </dgm:pt>
    <dgm:pt modelId="{79ED12F7-9D3B-4945-9BB8-CC007D63FC0A}" type="pres">
      <dgm:prSet presAssocID="{E6A3B36C-878E-45EF-AB82-6D33AA13F96E}" presName="root" presStyleCnt="0">
        <dgm:presLayoutVars>
          <dgm:dir/>
          <dgm:resizeHandles val="exact"/>
        </dgm:presLayoutVars>
      </dgm:prSet>
      <dgm:spPr/>
    </dgm:pt>
    <dgm:pt modelId="{CFE9285B-8109-43E7-9C87-641A710DFA7E}" type="pres">
      <dgm:prSet presAssocID="{957B1866-E838-4BD7-B65C-66A4DE563C26}" presName="compNode" presStyleCnt="0"/>
      <dgm:spPr/>
    </dgm:pt>
    <dgm:pt modelId="{5708B3A1-8597-464F-A0A7-D7F941511704}" type="pres">
      <dgm:prSet presAssocID="{957B1866-E838-4BD7-B65C-66A4DE563C26}" presName="iconBgRect" presStyleLbl="bgShp" presStyleIdx="0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2BB61CEC-3078-469B-B33A-DAC86CD55524}" type="pres">
      <dgm:prSet presAssocID="{957B1866-E838-4BD7-B65C-66A4DE563C26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ike"/>
        </a:ext>
      </dgm:extLst>
    </dgm:pt>
    <dgm:pt modelId="{D9C67D3D-E160-44F9-80A9-F50AB72E51D0}" type="pres">
      <dgm:prSet presAssocID="{957B1866-E838-4BD7-B65C-66A4DE563C26}" presName="spaceRect" presStyleCnt="0"/>
      <dgm:spPr/>
    </dgm:pt>
    <dgm:pt modelId="{93A7467D-5097-44A2-BE64-262BFB655CAD}" type="pres">
      <dgm:prSet presAssocID="{957B1866-E838-4BD7-B65C-66A4DE563C26}" presName="textRect" presStyleLbl="revTx" presStyleIdx="0" presStyleCnt="3" custLinFactNeighborX="1286" custLinFactNeighborY="-37981">
        <dgm:presLayoutVars>
          <dgm:chMax val="1"/>
          <dgm:chPref val="1"/>
        </dgm:presLayoutVars>
      </dgm:prSet>
      <dgm:spPr/>
    </dgm:pt>
    <dgm:pt modelId="{A47FD334-B031-4DB7-BF67-B31D1CE1A2F2}" type="pres">
      <dgm:prSet presAssocID="{B617F98F-11E9-477F-9A28-5494A263D84C}" presName="sibTrans" presStyleCnt="0"/>
      <dgm:spPr/>
    </dgm:pt>
    <dgm:pt modelId="{D14311A2-DB4E-449C-94AC-F8E128E26CFA}" type="pres">
      <dgm:prSet presAssocID="{2DFE9E9F-2961-436D-A225-80071BCBBAC2}" presName="compNode" presStyleCnt="0"/>
      <dgm:spPr/>
    </dgm:pt>
    <dgm:pt modelId="{8FF711D8-4250-460B-B332-305382B45C15}" type="pres">
      <dgm:prSet presAssocID="{2DFE9E9F-2961-436D-A225-80071BCBBAC2}" presName="iconBgRect" presStyleLbl="bgShp" presStyleIdx="1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E71AA90B-A90C-453F-AADF-604193ABDC7D}" type="pres">
      <dgm:prSet presAssocID="{2DFE9E9F-2961-436D-A225-80071BCBBAC2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4008ED91-AE4E-476D-B9A1-1F6049521556}" type="pres">
      <dgm:prSet presAssocID="{2DFE9E9F-2961-436D-A225-80071BCBBAC2}" presName="spaceRect" presStyleCnt="0"/>
      <dgm:spPr/>
    </dgm:pt>
    <dgm:pt modelId="{0F016477-2126-4285-92DD-072E26C201CD}" type="pres">
      <dgm:prSet presAssocID="{2DFE9E9F-2961-436D-A225-80071BCBBAC2}" presName="textRect" presStyleLbl="revTx" presStyleIdx="1" presStyleCnt="3" custLinFactNeighborX="-43" custLinFactNeighborY="-30859">
        <dgm:presLayoutVars>
          <dgm:chMax val="1"/>
          <dgm:chPref val="1"/>
        </dgm:presLayoutVars>
      </dgm:prSet>
      <dgm:spPr/>
    </dgm:pt>
    <dgm:pt modelId="{56A9CF0B-34B7-4D6A-9758-B94179E8BF7B}" type="pres">
      <dgm:prSet presAssocID="{E785E87E-6CA5-4DFD-B0A2-D788192CF3A1}" presName="sibTrans" presStyleCnt="0"/>
      <dgm:spPr/>
    </dgm:pt>
    <dgm:pt modelId="{EA6A47D3-46A0-4968-931D-330F21A9238B}" type="pres">
      <dgm:prSet presAssocID="{B35690C8-E817-4B80-8AD9-C866E1101C3B}" presName="compNode" presStyleCnt="0"/>
      <dgm:spPr/>
    </dgm:pt>
    <dgm:pt modelId="{F227F186-2A72-43E5-A262-1B7453EC3FCB}" type="pres">
      <dgm:prSet presAssocID="{B35690C8-E817-4B80-8AD9-C866E1101C3B}" presName="iconBgRect" presStyleLbl="bgShp" presStyleIdx="2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A51A75CE-B371-4896-8E6A-F609CB48B03F}" type="pres">
      <dgm:prSet presAssocID="{B35690C8-E817-4B80-8AD9-C866E1101C3B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nce"/>
        </a:ext>
      </dgm:extLst>
    </dgm:pt>
    <dgm:pt modelId="{3D8865DF-2B03-4519-8FB3-445CF8D4D855}" type="pres">
      <dgm:prSet presAssocID="{B35690C8-E817-4B80-8AD9-C866E1101C3B}" presName="spaceRect" presStyleCnt="0"/>
      <dgm:spPr/>
    </dgm:pt>
    <dgm:pt modelId="{7BB17FC1-D0F2-4F5B-9E8A-8730B7113E7F}" type="pres">
      <dgm:prSet presAssocID="{B35690C8-E817-4B80-8AD9-C866E1101C3B}" presName="textRect" presStyleLbl="revTx" presStyleIdx="2" presStyleCnt="3" custLinFactNeighborX="-1372" custLinFactNeighborY="-27298">
        <dgm:presLayoutVars>
          <dgm:chMax val="1"/>
          <dgm:chPref val="1"/>
        </dgm:presLayoutVars>
      </dgm:prSet>
      <dgm:spPr/>
    </dgm:pt>
  </dgm:ptLst>
  <dgm:cxnLst>
    <dgm:cxn modelId="{839BBE0E-1EFF-451D-9D3E-42903A845DD0}" type="presOf" srcId="{2DFE9E9F-2961-436D-A225-80071BCBBAC2}" destId="{0F016477-2126-4285-92DD-072E26C201CD}" srcOrd="0" destOrd="0" presId="urn:microsoft.com/office/officeart/2018/5/layout/IconLeafLabelList"/>
    <dgm:cxn modelId="{F92F952C-6B89-4474-85E0-9BE16B59314B}" type="presOf" srcId="{957B1866-E838-4BD7-B65C-66A4DE563C26}" destId="{93A7467D-5097-44A2-BE64-262BFB655CAD}" srcOrd="0" destOrd="0" presId="urn:microsoft.com/office/officeart/2018/5/layout/IconLeafLabelList"/>
    <dgm:cxn modelId="{0AA4F46C-17DB-40B7-9E3B-CEDB4FAC8E40}" srcId="{E6A3B36C-878E-45EF-AB82-6D33AA13F96E}" destId="{2DFE9E9F-2961-436D-A225-80071BCBBAC2}" srcOrd="1" destOrd="0" parTransId="{BCEEBF00-BF29-4254-9B90-9B0E79EFB26E}" sibTransId="{E785E87E-6CA5-4DFD-B0A2-D788192CF3A1}"/>
    <dgm:cxn modelId="{FA0F5881-7309-4958-9A73-DFF125988CA2}" srcId="{E6A3B36C-878E-45EF-AB82-6D33AA13F96E}" destId="{957B1866-E838-4BD7-B65C-66A4DE563C26}" srcOrd="0" destOrd="0" parTransId="{8E00E48A-7FB6-4D39-B9FE-DA72FD18556D}" sibTransId="{B617F98F-11E9-477F-9A28-5494A263D84C}"/>
    <dgm:cxn modelId="{446C5C83-89DB-4CB4-9DCC-99BCD084D0F1}" type="presOf" srcId="{E6A3B36C-878E-45EF-AB82-6D33AA13F96E}" destId="{79ED12F7-9D3B-4945-9BB8-CC007D63FC0A}" srcOrd="0" destOrd="0" presId="urn:microsoft.com/office/officeart/2018/5/layout/IconLeafLabelList"/>
    <dgm:cxn modelId="{1A51D68D-0B63-4FB9-A8D2-FA777AD23182}" type="presOf" srcId="{B35690C8-E817-4B80-8AD9-C866E1101C3B}" destId="{7BB17FC1-D0F2-4F5B-9E8A-8730B7113E7F}" srcOrd="0" destOrd="0" presId="urn:microsoft.com/office/officeart/2018/5/layout/IconLeafLabelList"/>
    <dgm:cxn modelId="{994915DF-AAAA-4A1F-A296-C8E9387065D5}" srcId="{E6A3B36C-878E-45EF-AB82-6D33AA13F96E}" destId="{B35690C8-E817-4B80-8AD9-C866E1101C3B}" srcOrd="2" destOrd="0" parTransId="{B2D01BA8-03A8-46E8-B782-D977024B92FE}" sibTransId="{12E7B3CD-4FD1-4922-931C-D5CDAA35A6AC}"/>
    <dgm:cxn modelId="{A729AB3F-E1E7-4B7A-B2CA-817A667F74D4}" type="presParOf" srcId="{79ED12F7-9D3B-4945-9BB8-CC007D63FC0A}" destId="{CFE9285B-8109-43E7-9C87-641A710DFA7E}" srcOrd="0" destOrd="0" presId="urn:microsoft.com/office/officeart/2018/5/layout/IconLeafLabelList"/>
    <dgm:cxn modelId="{B0EC8490-5647-419E-921E-D39E34067738}" type="presParOf" srcId="{CFE9285B-8109-43E7-9C87-641A710DFA7E}" destId="{5708B3A1-8597-464F-A0A7-D7F941511704}" srcOrd="0" destOrd="0" presId="urn:microsoft.com/office/officeart/2018/5/layout/IconLeafLabelList"/>
    <dgm:cxn modelId="{5B9086FD-1E53-47F2-8016-3A5CF744CEE7}" type="presParOf" srcId="{CFE9285B-8109-43E7-9C87-641A710DFA7E}" destId="{2BB61CEC-3078-469B-B33A-DAC86CD55524}" srcOrd="1" destOrd="0" presId="urn:microsoft.com/office/officeart/2018/5/layout/IconLeafLabelList"/>
    <dgm:cxn modelId="{2E78D907-2507-4B29-95B9-DFD9D884E84B}" type="presParOf" srcId="{CFE9285B-8109-43E7-9C87-641A710DFA7E}" destId="{D9C67D3D-E160-44F9-80A9-F50AB72E51D0}" srcOrd="2" destOrd="0" presId="urn:microsoft.com/office/officeart/2018/5/layout/IconLeafLabelList"/>
    <dgm:cxn modelId="{A2E901D0-9927-4BC9-A294-89453B61CC65}" type="presParOf" srcId="{CFE9285B-8109-43E7-9C87-641A710DFA7E}" destId="{93A7467D-5097-44A2-BE64-262BFB655CAD}" srcOrd="3" destOrd="0" presId="urn:microsoft.com/office/officeart/2018/5/layout/IconLeafLabelList"/>
    <dgm:cxn modelId="{7BF54865-B41A-4905-AF21-16AA4FFCA44B}" type="presParOf" srcId="{79ED12F7-9D3B-4945-9BB8-CC007D63FC0A}" destId="{A47FD334-B031-4DB7-BF67-B31D1CE1A2F2}" srcOrd="1" destOrd="0" presId="urn:microsoft.com/office/officeart/2018/5/layout/IconLeafLabelList"/>
    <dgm:cxn modelId="{692A8DE0-9608-4522-A802-29BA776A48F0}" type="presParOf" srcId="{79ED12F7-9D3B-4945-9BB8-CC007D63FC0A}" destId="{D14311A2-DB4E-449C-94AC-F8E128E26CFA}" srcOrd="2" destOrd="0" presId="urn:microsoft.com/office/officeart/2018/5/layout/IconLeafLabelList"/>
    <dgm:cxn modelId="{1E3968A7-D1C8-407F-80DE-F6253A34D628}" type="presParOf" srcId="{D14311A2-DB4E-449C-94AC-F8E128E26CFA}" destId="{8FF711D8-4250-460B-B332-305382B45C15}" srcOrd="0" destOrd="0" presId="urn:microsoft.com/office/officeart/2018/5/layout/IconLeafLabelList"/>
    <dgm:cxn modelId="{A99CDA9D-8D7F-4FFF-B7D8-D53CE8970724}" type="presParOf" srcId="{D14311A2-DB4E-449C-94AC-F8E128E26CFA}" destId="{E71AA90B-A90C-453F-AADF-604193ABDC7D}" srcOrd="1" destOrd="0" presId="urn:microsoft.com/office/officeart/2018/5/layout/IconLeafLabelList"/>
    <dgm:cxn modelId="{9DCF5DCF-FDF7-4AAD-A88D-BA4A515DD63D}" type="presParOf" srcId="{D14311A2-DB4E-449C-94AC-F8E128E26CFA}" destId="{4008ED91-AE4E-476D-B9A1-1F6049521556}" srcOrd="2" destOrd="0" presId="urn:microsoft.com/office/officeart/2018/5/layout/IconLeafLabelList"/>
    <dgm:cxn modelId="{91BD7172-38C0-4651-856F-2FA8981BE01B}" type="presParOf" srcId="{D14311A2-DB4E-449C-94AC-F8E128E26CFA}" destId="{0F016477-2126-4285-92DD-072E26C201CD}" srcOrd="3" destOrd="0" presId="urn:microsoft.com/office/officeart/2018/5/layout/IconLeafLabelList"/>
    <dgm:cxn modelId="{40E17719-5931-43D4-84C3-8EF6EDFEC9C6}" type="presParOf" srcId="{79ED12F7-9D3B-4945-9BB8-CC007D63FC0A}" destId="{56A9CF0B-34B7-4D6A-9758-B94179E8BF7B}" srcOrd="3" destOrd="0" presId="urn:microsoft.com/office/officeart/2018/5/layout/IconLeafLabelList"/>
    <dgm:cxn modelId="{AD06CD40-97A7-4EF0-BF36-15DAB0B7406A}" type="presParOf" srcId="{79ED12F7-9D3B-4945-9BB8-CC007D63FC0A}" destId="{EA6A47D3-46A0-4968-931D-330F21A9238B}" srcOrd="4" destOrd="0" presId="urn:microsoft.com/office/officeart/2018/5/layout/IconLeafLabelList"/>
    <dgm:cxn modelId="{8536345A-5829-4A3C-911D-9626BFBCA933}" type="presParOf" srcId="{EA6A47D3-46A0-4968-931D-330F21A9238B}" destId="{F227F186-2A72-43E5-A262-1B7453EC3FCB}" srcOrd="0" destOrd="0" presId="urn:microsoft.com/office/officeart/2018/5/layout/IconLeafLabelList"/>
    <dgm:cxn modelId="{E96655BA-D017-49BF-B3A5-9296858DFF9A}" type="presParOf" srcId="{EA6A47D3-46A0-4968-931D-330F21A9238B}" destId="{A51A75CE-B371-4896-8E6A-F609CB48B03F}" srcOrd="1" destOrd="0" presId="urn:microsoft.com/office/officeart/2018/5/layout/IconLeafLabelList"/>
    <dgm:cxn modelId="{80D7F515-27F4-42B3-890E-F8805B7AAD34}" type="presParOf" srcId="{EA6A47D3-46A0-4968-931D-330F21A9238B}" destId="{3D8865DF-2B03-4519-8FB3-445CF8D4D855}" srcOrd="2" destOrd="0" presId="urn:microsoft.com/office/officeart/2018/5/layout/IconLeafLabelList"/>
    <dgm:cxn modelId="{A50108B4-9FFE-4168-A48C-1E877048E4D3}" type="presParOf" srcId="{EA6A47D3-46A0-4968-931D-330F21A9238B}" destId="{7BB17FC1-D0F2-4F5B-9E8A-8730B7113E7F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16DECE8-4D45-4871-858A-CCDE3BA79B62}" type="doc">
      <dgm:prSet loTypeId="urn:microsoft.com/office/officeart/2005/8/layout/hierarchy1" loCatId="hierarchy" qsTypeId="urn:microsoft.com/office/officeart/2005/8/quickstyle/simple2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D627AD00-74D8-45A5-BF6E-B5CC496A7FBE}">
      <dgm:prSet custT="1"/>
      <dgm:spPr/>
      <dgm:t>
        <a:bodyPr/>
        <a:lstStyle/>
        <a:p>
          <a:r>
            <a:rPr lang="en-US" sz="1800"/>
            <a:t>H</a:t>
          </a:r>
          <a:r>
            <a:rPr lang="en-US" sz="1800" b="0" i="0"/>
            <a:t>elp design or evaluate the </a:t>
          </a:r>
          <a:r>
            <a:rPr lang="en-US" sz="1800"/>
            <a:t>I</a:t>
          </a:r>
          <a:r>
            <a:rPr lang="en-US" sz="1800" b="0" i="0"/>
            <a:t>nformation </a:t>
          </a:r>
          <a:r>
            <a:rPr lang="en-US" sz="1800"/>
            <a:t>A</a:t>
          </a:r>
          <a:r>
            <a:rPr lang="en-US" sz="1800" b="0" i="0"/>
            <a:t>rchitecture of a site</a:t>
          </a:r>
          <a:endParaRPr lang="en-US" sz="1800"/>
        </a:p>
      </dgm:t>
    </dgm:pt>
    <dgm:pt modelId="{0C4CA11E-32AE-4BA4-91F0-2147E7C57A6B}" type="parTrans" cxnId="{6B311AEA-D2D6-492E-A866-890A3300668C}">
      <dgm:prSet/>
      <dgm:spPr/>
      <dgm:t>
        <a:bodyPr/>
        <a:lstStyle/>
        <a:p>
          <a:endParaRPr lang="en-US"/>
        </a:p>
      </dgm:t>
    </dgm:pt>
    <dgm:pt modelId="{49E71EA8-5953-4219-BFFF-3DDCEA4E8C89}" type="sibTrans" cxnId="{6B311AEA-D2D6-492E-A866-890A3300668C}">
      <dgm:prSet/>
      <dgm:spPr/>
      <dgm:t>
        <a:bodyPr/>
        <a:lstStyle/>
        <a:p>
          <a:endParaRPr lang="en-US"/>
        </a:p>
      </dgm:t>
    </dgm:pt>
    <dgm:pt modelId="{B09855C1-239E-45FC-8ACE-D298C8185352}">
      <dgm:prSet custT="1"/>
      <dgm:spPr/>
      <dgm:t>
        <a:bodyPr/>
        <a:lstStyle/>
        <a:p>
          <a:r>
            <a:rPr lang="en-US" sz="1800"/>
            <a:t>P</a:t>
          </a:r>
          <a:r>
            <a:rPr lang="en-US" sz="1800" b="0" i="0"/>
            <a:t>articipants organize topics into categories that make sense to them</a:t>
          </a:r>
          <a:endParaRPr lang="en-US" sz="1800"/>
        </a:p>
      </dgm:t>
    </dgm:pt>
    <dgm:pt modelId="{DB45DEE2-2EF2-48F4-9A90-B10ED55092AC}" type="parTrans" cxnId="{5E8894CE-B133-4121-ACF1-A2A5E0B621AE}">
      <dgm:prSet/>
      <dgm:spPr/>
      <dgm:t>
        <a:bodyPr/>
        <a:lstStyle/>
        <a:p>
          <a:endParaRPr lang="en-US"/>
        </a:p>
      </dgm:t>
    </dgm:pt>
    <dgm:pt modelId="{6A0BE771-D2D9-412B-B7FE-2951F15008A7}" type="sibTrans" cxnId="{5E8894CE-B133-4121-ACF1-A2A5E0B621AE}">
      <dgm:prSet/>
      <dgm:spPr/>
      <dgm:t>
        <a:bodyPr/>
        <a:lstStyle/>
        <a:p>
          <a:endParaRPr lang="en-US"/>
        </a:p>
      </dgm:t>
    </dgm:pt>
    <dgm:pt modelId="{F2971184-5060-4E5A-84FC-7CE653DD81CC}">
      <dgm:prSet custT="1"/>
      <dgm:spPr/>
      <dgm:t>
        <a:bodyPr/>
        <a:lstStyle/>
        <a:p>
          <a:r>
            <a:rPr lang="en-US" sz="1800"/>
            <a:t>P</a:t>
          </a:r>
          <a:r>
            <a:rPr lang="en-US" sz="1800" b="0" i="0"/>
            <a:t>articipants may also help </a:t>
          </a:r>
          <a:r>
            <a:rPr lang="en-US" sz="1800"/>
            <a:t>us </a:t>
          </a:r>
          <a:r>
            <a:rPr lang="en-US" sz="1800" b="0" i="0"/>
            <a:t>label these groups</a:t>
          </a:r>
          <a:endParaRPr lang="en-US" sz="1800"/>
        </a:p>
      </dgm:t>
    </dgm:pt>
    <dgm:pt modelId="{117E5CF4-AD8B-472F-A7A2-80618A9EC470}" type="parTrans" cxnId="{43AB70BF-C3ED-4857-B2C3-9B9DEBB20499}">
      <dgm:prSet/>
      <dgm:spPr/>
      <dgm:t>
        <a:bodyPr/>
        <a:lstStyle/>
        <a:p>
          <a:endParaRPr lang="en-US"/>
        </a:p>
      </dgm:t>
    </dgm:pt>
    <dgm:pt modelId="{92272F68-08E3-4EAE-8501-E1F6C8D5485F}" type="sibTrans" cxnId="{43AB70BF-C3ED-4857-B2C3-9B9DEBB20499}">
      <dgm:prSet/>
      <dgm:spPr/>
      <dgm:t>
        <a:bodyPr/>
        <a:lstStyle/>
        <a:p>
          <a:endParaRPr lang="en-US"/>
        </a:p>
      </dgm:t>
    </dgm:pt>
    <dgm:pt modelId="{39F83634-349D-B440-A0C8-800DBA815CAA}" type="pres">
      <dgm:prSet presAssocID="{916DECE8-4D45-4871-858A-CCDE3BA79B62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8A4D42C3-96F4-0E4C-817D-C8E886A5F537}" type="pres">
      <dgm:prSet presAssocID="{D627AD00-74D8-45A5-BF6E-B5CC496A7FBE}" presName="hierRoot1" presStyleCnt="0"/>
      <dgm:spPr/>
    </dgm:pt>
    <dgm:pt modelId="{56453475-7C30-5649-9CB1-98BE7DFB7C1E}" type="pres">
      <dgm:prSet presAssocID="{D627AD00-74D8-45A5-BF6E-B5CC496A7FBE}" presName="composite" presStyleCnt="0"/>
      <dgm:spPr/>
    </dgm:pt>
    <dgm:pt modelId="{5AB34BF3-9B89-7943-AEC5-26C19106095D}" type="pres">
      <dgm:prSet presAssocID="{D627AD00-74D8-45A5-BF6E-B5CC496A7FBE}" presName="background" presStyleLbl="node0" presStyleIdx="0" presStyleCnt="3"/>
      <dgm:spPr/>
    </dgm:pt>
    <dgm:pt modelId="{8394F6D7-3833-BE4C-9D76-2137A264C415}" type="pres">
      <dgm:prSet presAssocID="{D627AD00-74D8-45A5-BF6E-B5CC496A7FBE}" presName="text" presStyleLbl="fgAcc0" presStyleIdx="0" presStyleCnt="3">
        <dgm:presLayoutVars>
          <dgm:chPref val="3"/>
        </dgm:presLayoutVars>
      </dgm:prSet>
      <dgm:spPr/>
    </dgm:pt>
    <dgm:pt modelId="{791DAD21-7454-9D41-BC8C-25D8C6F1B975}" type="pres">
      <dgm:prSet presAssocID="{D627AD00-74D8-45A5-BF6E-B5CC496A7FBE}" presName="hierChild2" presStyleCnt="0"/>
      <dgm:spPr/>
    </dgm:pt>
    <dgm:pt modelId="{C305F16C-201A-1D40-AC6F-EEBBF0738E0B}" type="pres">
      <dgm:prSet presAssocID="{B09855C1-239E-45FC-8ACE-D298C8185352}" presName="hierRoot1" presStyleCnt="0"/>
      <dgm:spPr/>
    </dgm:pt>
    <dgm:pt modelId="{A81635FC-076C-9843-87B6-8F0070A2D7D5}" type="pres">
      <dgm:prSet presAssocID="{B09855C1-239E-45FC-8ACE-D298C8185352}" presName="composite" presStyleCnt="0"/>
      <dgm:spPr/>
    </dgm:pt>
    <dgm:pt modelId="{9D3257A0-133D-994F-BE93-CFAF040757D5}" type="pres">
      <dgm:prSet presAssocID="{B09855C1-239E-45FC-8ACE-D298C8185352}" presName="background" presStyleLbl="node0" presStyleIdx="1" presStyleCnt="3"/>
      <dgm:spPr/>
    </dgm:pt>
    <dgm:pt modelId="{341D2D5F-2E24-064B-B94A-FD51F2FA31D8}" type="pres">
      <dgm:prSet presAssocID="{B09855C1-239E-45FC-8ACE-D298C8185352}" presName="text" presStyleLbl="fgAcc0" presStyleIdx="1" presStyleCnt="3">
        <dgm:presLayoutVars>
          <dgm:chPref val="3"/>
        </dgm:presLayoutVars>
      </dgm:prSet>
      <dgm:spPr/>
    </dgm:pt>
    <dgm:pt modelId="{086DF6C5-7CAA-7949-98D2-7EE6370E4169}" type="pres">
      <dgm:prSet presAssocID="{B09855C1-239E-45FC-8ACE-D298C8185352}" presName="hierChild2" presStyleCnt="0"/>
      <dgm:spPr/>
    </dgm:pt>
    <dgm:pt modelId="{D56F5AFC-5E82-A34C-BA83-FB497F6191FE}" type="pres">
      <dgm:prSet presAssocID="{F2971184-5060-4E5A-84FC-7CE653DD81CC}" presName="hierRoot1" presStyleCnt="0"/>
      <dgm:spPr/>
    </dgm:pt>
    <dgm:pt modelId="{1C43E714-AB18-0741-9601-240B1A0FC3AF}" type="pres">
      <dgm:prSet presAssocID="{F2971184-5060-4E5A-84FC-7CE653DD81CC}" presName="composite" presStyleCnt="0"/>
      <dgm:spPr/>
    </dgm:pt>
    <dgm:pt modelId="{A5955FBA-51B0-344B-B7F0-FD80F6EB05B6}" type="pres">
      <dgm:prSet presAssocID="{F2971184-5060-4E5A-84FC-7CE653DD81CC}" presName="background" presStyleLbl="node0" presStyleIdx="2" presStyleCnt="3"/>
      <dgm:spPr/>
    </dgm:pt>
    <dgm:pt modelId="{17CC2792-08C3-AD46-B6EC-951D9F59AD85}" type="pres">
      <dgm:prSet presAssocID="{F2971184-5060-4E5A-84FC-7CE653DD81CC}" presName="text" presStyleLbl="fgAcc0" presStyleIdx="2" presStyleCnt="3">
        <dgm:presLayoutVars>
          <dgm:chPref val="3"/>
        </dgm:presLayoutVars>
      </dgm:prSet>
      <dgm:spPr/>
    </dgm:pt>
    <dgm:pt modelId="{186575F0-A1D8-824B-AFD4-87B7886E3E98}" type="pres">
      <dgm:prSet presAssocID="{F2971184-5060-4E5A-84FC-7CE653DD81CC}" presName="hierChild2" presStyleCnt="0"/>
      <dgm:spPr/>
    </dgm:pt>
  </dgm:ptLst>
  <dgm:cxnLst>
    <dgm:cxn modelId="{7652AE2E-5982-E641-B218-D5E5E8002766}" type="presOf" srcId="{D627AD00-74D8-45A5-BF6E-B5CC496A7FBE}" destId="{8394F6D7-3833-BE4C-9D76-2137A264C415}" srcOrd="0" destOrd="0" presId="urn:microsoft.com/office/officeart/2005/8/layout/hierarchy1"/>
    <dgm:cxn modelId="{ED28817F-CE82-5541-9819-B8AE0C714F9A}" type="presOf" srcId="{F2971184-5060-4E5A-84FC-7CE653DD81CC}" destId="{17CC2792-08C3-AD46-B6EC-951D9F59AD85}" srcOrd="0" destOrd="0" presId="urn:microsoft.com/office/officeart/2005/8/layout/hierarchy1"/>
    <dgm:cxn modelId="{43AB70BF-C3ED-4857-B2C3-9B9DEBB20499}" srcId="{916DECE8-4D45-4871-858A-CCDE3BA79B62}" destId="{F2971184-5060-4E5A-84FC-7CE653DD81CC}" srcOrd="2" destOrd="0" parTransId="{117E5CF4-AD8B-472F-A7A2-80618A9EC470}" sibTransId="{92272F68-08E3-4EAE-8501-E1F6C8D5485F}"/>
    <dgm:cxn modelId="{C265B7BF-BEA4-4A4A-8F1F-D2722C313E3D}" type="presOf" srcId="{916DECE8-4D45-4871-858A-CCDE3BA79B62}" destId="{39F83634-349D-B440-A0C8-800DBA815CAA}" srcOrd="0" destOrd="0" presId="urn:microsoft.com/office/officeart/2005/8/layout/hierarchy1"/>
    <dgm:cxn modelId="{5E8894CE-B133-4121-ACF1-A2A5E0B621AE}" srcId="{916DECE8-4D45-4871-858A-CCDE3BA79B62}" destId="{B09855C1-239E-45FC-8ACE-D298C8185352}" srcOrd="1" destOrd="0" parTransId="{DB45DEE2-2EF2-48F4-9A90-B10ED55092AC}" sibTransId="{6A0BE771-D2D9-412B-B7FE-2951F15008A7}"/>
    <dgm:cxn modelId="{6B311AEA-D2D6-492E-A866-890A3300668C}" srcId="{916DECE8-4D45-4871-858A-CCDE3BA79B62}" destId="{D627AD00-74D8-45A5-BF6E-B5CC496A7FBE}" srcOrd="0" destOrd="0" parTransId="{0C4CA11E-32AE-4BA4-91F0-2147E7C57A6B}" sibTransId="{49E71EA8-5953-4219-BFFF-3DDCEA4E8C89}"/>
    <dgm:cxn modelId="{CC4198F5-D50C-8342-8015-AB0F3AC81E10}" type="presOf" srcId="{B09855C1-239E-45FC-8ACE-D298C8185352}" destId="{341D2D5F-2E24-064B-B94A-FD51F2FA31D8}" srcOrd="0" destOrd="0" presId="urn:microsoft.com/office/officeart/2005/8/layout/hierarchy1"/>
    <dgm:cxn modelId="{15825223-0190-E844-9B07-0E7BB0995BCF}" type="presParOf" srcId="{39F83634-349D-B440-A0C8-800DBA815CAA}" destId="{8A4D42C3-96F4-0E4C-817D-C8E886A5F537}" srcOrd="0" destOrd="0" presId="urn:microsoft.com/office/officeart/2005/8/layout/hierarchy1"/>
    <dgm:cxn modelId="{2D4D940E-5127-CD4B-9478-B2069263E0D0}" type="presParOf" srcId="{8A4D42C3-96F4-0E4C-817D-C8E886A5F537}" destId="{56453475-7C30-5649-9CB1-98BE7DFB7C1E}" srcOrd="0" destOrd="0" presId="urn:microsoft.com/office/officeart/2005/8/layout/hierarchy1"/>
    <dgm:cxn modelId="{DC0D0F27-06FE-6748-BF01-55E4F39596DD}" type="presParOf" srcId="{56453475-7C30-5649-9CB1-98BE7DFB7C1E}" destId="{5AB34BF3-9B89-7943-AEC5-26C19106095D}" srcOrd="0" destOrd="0" presId="urn:microsoft.com/office/officeart/2005/8/layout/hierarchy1"/>
    <dgm:cxn modelId="{D3415747-C0D4-4E4A-9225-900079A256AD}" type="presParOf" srcId="{56453475-7C30-5649-9CB1-98BE7DFB7C1E}" destId="{8394F6D7-3833-BE4C-9D76-2137A264C415}" srcOrd="1" destOrd="0" presId="urn:microsoft.com/office/officeart/2005/8/layout/hierarchy1"/>
    <dgm:cxn modelId="{8916F356-9786-3A45-9D59-562E640CCE25}" type="presParOf" srcId="{8A4D42C3-96F4-0E4C-817D-C8E886A5F537}" destId="{791DAD21-7454-9D41-BC8C-25D8C6F1B975}" srcOrd="1" destOrd="0" presId="urn:microsoft.com/office/officeart/2005/8/layout/hierarchy1"/>
    <dgm:cxn modelId="{DBB200DB-9AF2-7847-845D-58B315416E5B}" type="presParOf" srcId="{39F83634-349D-B440-A0C8-800DBA815CAA}" destId="{C305F16C-201A-1D40-AC6F-EEBBF0738E0B}" srcOrd="1" destOrd="0" presId="urn:microsoft.com/office/officeart/2005/8/layout/hierarchy1"/>
    <dgm:cxn modelId="{81FEF1C6-BB1D-E944-9E5C-388609A13770}" type="presParOf" srcId="{C305F16C-201A-1D40-AC6F-EEBBF0738E0B}" destId="{A81635FC-076C-9843-87B6-8F0070A2D7D5}" srcOrd="0" destOrd="0" presId="urn:microsoft.com/office/officeart/2005/8/layout/hierarchy1"/>
    <dgm:cxn modelId="{807CE249-7A59-B84E-A312-40EDA4847678}" type="presParOf" srcId="{A81635FC-076C-9843-87B6-8F0070A2D7D5}" destId="{9D3257A0-133D-994F-BE93-CFAF040757D5}" srcOrd="0" destOrd="0" presId="urn:microsoft.com/office/officeart/2005/8/layout/hierarchy1"/>
    <dgm:cxn modelId="{880E41EA-ED1D-0B43-90DE-899C213A340E}" type="presParOf" srcId="{A81635FC-076C-9843-87B6-8F0070A2D7D5}" destId="{341D2D5F-2E24-064B-B94A-FD51F2FA31D8}" srcOrd="1" destOrd="0" presId="urn:microsoft.com/office/officeart/2005/8/layout/hierarchy1"/>
    <dgm:cxn modelId="{EC4571B3-461E-4F43-BF77-4D041DAEBE22}" type="presParOf" srcId="{C305F16C-201A-1D40-AC6F-EEBBF0738E0B}" destId="{086DF6C5-7CAA-7949-98D2-7EE6370E4169}" srcOrd="1" destOrd="0" presId="urn:microsoft.com/office/officeart/2005/8/layout/hierarchy1"/>
    <dgm:cxn modelId="{37CD5C71-CF02-F24E-BD7C-B9E9F6546A02}" type="presParOf" srcId="{39F83634-349D-B440-A0C8-800DBA815CAA}" destId="{D56F5AFC-5E82-A34C-BA83-FB497F6191FE}" srcOrd="2" destOrd="0" presId="urn:microsoft.com/office/officeart/2005/8/layout/hierarchy1"/>
    <dgm:cxn modelId="{9BEF12DF-338C-114D-BA96-5DBCE62E1D6E}" type="presParOf" srcId="{D56F5AFC-5E82-A34C-BA83-FB497F6191FE}" destId="{1C43E714-AB18-0741-9601-240B1A0FC3AF}" srcOrd="0" destOrd="0" presId="urn:microsoft.com/office/officeart/2005/8/layout/hierarchy1"/>
    <dgm:cxn modelId="{8793F639-8CDA-C14A-B087-B8CF213B14E8}" type="presParOf" srcId="{1C43E714-AB18-0741-9601-240B1A0FC3AF}" destId="{A5955FBA-51B0-344B-B7F0-FD80F6EB05B6}" srcOrd="0" destOrd="0" presId="urn:microsoft.com/office/officeart/2005/8/layout/hierarchy1"/>
    <dgm:cxn modelId="{D319ABD3-E592-0149-AF3A-6192CB6B1A7D}" type="presParOf" srcId="{1C43E714-AB18-0741-9601-240B1A0FC3AF}" destId="{17CC2792-08C3-AD46-B6EC-951D9F59AD85}" srcOrd="1" destOrd="0" presId="urn:microsoft.com/office/officeart/2005/8/layout/hierarchy1"/>
    <dgm:cxn modelId="{33F5CF67-A6DB-954E-9AF3-030A26FD47E4}" type="presParOf" srcId="{D56F5AFC-5E82-A34C-BA83-FB497F6191FE}" destId="{186575F0-A1D8-824B-AFD4-87B7886E3E98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365DD46-F396-4EF9-9C8C-A9A0B584FB1E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485A919B-677E-43E7-98D2-99961A0A8EE0}">
      <dgm:prSet custT="1"/>
      <dgm:spPr/>
      <dgm:t>
        <a:bodyPr/>
        <a:lstStyle/>
        <a:p>
          <a:r>
            <a:rPr lang="en-US" sz="1800"/>
            <a:t>H</a:t>
          </a:r>
          <a:r>
            <a:rPr lang="en-US" sz="1800" b="0" i="0"/>
            <a:t>elp us understand users' expectations.</a:t>
          </a:r>
          <a:endParaRPr lang="en-US" sz="1800"/>
        </a:p>
      </dgm:t>
    </dgm:pt>
    <dgm:pt modelId="{8D9B47D6-177C-4E46-8FB6-41DDFA24FE5D}" type="parTrans" cxnId="{376A674A-0B0D-4BB9-8EA0-237BBBBE1A8D}">
      <dgm:prSet/>
      <dgm:spPr/>
      <dgm:t>
        <a:bodyPr/>
        <a:lstStyle/>
        <a:p>
          <a:endParaRPr lang="en-US"/>
        </a:p>
      </dgm:t>
    </dgm:pt>
    <dgm:pt modelId="{9E71AB53-B485-4A58-8DBB-D17BA73B4AE3}" type="sibTrans" cxnId="{376A674A-0B0D-4BB9-8EA0-237BBBBE1A8D}">
      <dgm:prSet/>
      <dgm:spPr/>
      <dgm:t>
        <a:bodyPr/>
        <a:lstStyle/>
        <a:p>
          <a:endParaRPr lang="en-US"/>
        </a:p>
      </dgm:t>
    </dgm:pt>
    <dgm:pt modelId="{6893D727-8FB2-4EA4-87A9-6F35F0F195BD}">
      <dgm:prSet custT="1"/>
      <dgm:spPr/>
      <dgm:t>
        <a:bodyPr/>
        <a:lstStyle/>
        <a:p>
          <a:r>
            <a:rPr lang="en-US" sz="1800" b="0" i="0"/>
            <a:t>Help to build the structure of website</a:t>
          </a:r>
          <a:endParaRPr lang="en-US" sz="1800"/>
        </a:p>
      </dgm:t>
    </dgm:pt>
    <dgm:pt modelId="{DB889B5C-16F8-41FF-9682-9A47993FD41D}" type="parTrans" cxnId="{AB032E9D-480F-4443-A169-470252A3B651}">
      <dgm:prSet/>
      <dgm:spPr/>
      <dgm:t>
        <a:bodyPr/>
        <a:lstStyle/>
        <a:p>
          <a:endParaRPr lang="en-US"/>
        </a:p>
      </dgm:t>
    </dgm:pt>
    <dgm:pt modelId="{A380CEE8-22D6-49FC-AAC9-EA250FD012C8}" type="sibTrans" cxnId="{AB032E9D-480F-4443-A169-470252A3B651}">
      <dgm:prSet/>
      <dgm:spPr/>
      <dgm:t>
        <a:bodyPr/>
        <a:lstStyle/>
        <a:p>
          <a:endParaRPr lang="en-US"/>
        </a:p>
      </dgm:t>
    </dgm:pt>
    <dgm:pt modelId="{7FD3E88F-42BB-49DC-AA0D-FF0BA54A7C2A}">
      <dgm:prSet custT="1"/>
      <dgm:spPr/>
      <dgm:t>
        <a:bodyPr/>
        <a:lstStyle/>
        <a:p>
          <a:r>
            <a:rPr lang="en-US" sz="1800" b="0" i="0"/>
            <a:t>Decide what to put on the homepage</a:t>
          </a:r>
          <a:endParaRPr lang="en-US" sz="1800"/>
        </a:p>
      </dgm:t>
    </dgm:pt>
    <dgm:pt modelId="{94FC96D0-0EB3-4396-84C9-3CF66E785B5A}" type="parTrans" cxnId="{6209EA60-1942-4A3C-A570-10EE59032EDC}">
      <dgm:prSet/>
      <dgm:spPr/>
      <dgm:t>
        <a:bodyPr/>
        <a:lstStyle/>
        <a:p>
          <a:endParaRPr lang="en-US"/>
        </a:p>
      </dgm:t>
    </dgm:pt>
    <dgm:pt modelId="{3973BBC3-2B2A-48EE-B78C-7C7DF1889628}" type="sibTrans" cxnId="{6209EA60-1942-4A3C-A570-10EE59032EDC}">
      <dgm:prSet/>
      <dgm:spPr/>
      <dgm:t>
        <a:bodyPr/>
        <a:lstStyle/>
        <a:p>
          <a:endParaRPr lang="en-US"/>
        </a:p>
      </dgm:t>
    </dgm:pt>
    <dgm:pt modelId="{2D65D834-6E98-41FB-9486-9D93284D41A1}">
      <dgm:prSet custT="1"/>
      <dgm:spPr/>
      <dgm:t>
        <a:bodyPr/>
        <a:lstStyle/>
        <a:p>
          <a:r>
            <a:rPr lang="en-US" sz="1800" b="0" i="0"/>
            <a:t>Label categories and navigation</a:t>
          </a:r>
          <a:endParaRPr lang="en-US" sz="1800"/>
        </a:p>
      </dgm:t>
    </dgm:pt>
    <dgm:pt modelId="{94812FC2-B8B5-418D-8D44-811CA47D42E1}" type="parTrans" cxnId="{9779F765-0695-4519-9026-B6E2A815FD40}">
      <dgm:prSet/>
      <dgm:spPr/>
      <dgm:t>
        <a:bodyPr/>
        <a:lstStyle/>
        <a:p>
          <a:endParaRPr lang="en-US"/>
        </a:p>
      </dgm:t>
    </dgm:pt>
    <dgm:pt modelId="{790ED30A-A1E0-406B-9DEE-C321CDAD82CB}" type="sibTrans" cxnId="{9779F765-0695-4519-9026-B6E2A815FD40}">
      <dgm:prSet/>
      <dgm:spPr/>
      <dgm:t>
        <a:bodyPr/>
        <a:lstStyle/>
        <a:p>
          <a:endParaRPr lang="en-US"/>
        </a:p>
      </dgm:t>
    </dgm:pt>
    <dgm:pt modelId="{C99C0377-833F-42BD-B155-E5699C46AB50}">
      <dgm:prSet custT="1"/>
      <dgm:spPr/>
      <dgm:t>
        <a:bodyPr/>
        <a:lstStyle/>
        <a:p>
          <a:r>
            <a:rPr lang="en-US" sz="1800"/>
            <a:t>Card sorting is simple &amp; Cheap</a:t>
          </a:r>
        </a:p>
      </dgm:t>
    </dgm:pt>
    <dgm:pt modelId="{DE39993B-8970-4EE3-91AE-68153FA2FC8F}" type="parTrans" cxnId="{37515B6D-DE5A-4109-AED2-7CBE9BDF806E}">
      <dgm:prSet/>
      <dgm:spPr/>
      <dgm:t>
        <a:bodyPr/>
        <a:lstStyle/>
        <a:p>
          <a:endParaRPr lang="en-US"/>
        </a:p>
      </dgm:t>
    </dgm:pt>
    <dgm:pt modelId="{DD7B704A-7A44-4A20-A90F-FF84D9B5533E}" type="sibTrans" cxnId="{37515B6D-DE5A-4109-AED2-7CBE9BDF806E}">
      <dgm:prSet/>
      <dgm:spPr/>
      <dgm:t>
        <a:bodyPr/>
        <a:lstStyle/>
        <a:p>
          <a:endParaRPr lang="en-US"/>
        </a:p>
      </dgm:t>
    </dgm:pt>
    <dgm:pt modelId="{0FCD2A0D-6576-4405-B79D-A7BB1B5B9F28}">
      <dgm:prSet custT="1"/>
      <dgm:spPr/>
      <dgm:t>
        <a:bodyPr/>
        <a:lstStyle/>
        <a:p>
          <a:r>
            <a:rPr lang="en-US" sz="1800"/>
            <a:t>Card sorting is fast</a:t>
          </a:r>
        </a:p>
      </dgm:t>
    </dgm:pt>
    <dgm:pt modelId="{45BF4606-C72A-4DBB-9E7D-E5CEF7DD60B9}" type="parTrans" cxnId="{29EB84BF-BF9F-4D71-9925-0C7B0726F23C}">
      <dgm:prSet/>
      <dgm:spPr/>
      <dgm:t>
        <a:bodyPr/>
        <a:lstStyle/>
        <a:p>
          <a:endParaRPr lang="en-US"/>
        </a:p>
      </dgm:t>
    </dgm:pt>
    <dgm:pt modelId="{D9E85AE5-8526-4F5C-B688-1BEC0CA0766F}" type="sibTrans" cxnId="{29EB84BF-BF9F-4D71-9925-0C7B0726F23C}">
      <dgm:prSet/>
      <dgm:spPr/>
      <dgm:t>
        <a:bodyPr/>
        <a:lstStyle/>
        <a:p>
          <a:endParaRPr lang="en-US"/>
        </a:p>
      </dgm:t>
    </dgm:pt>
    <dgm:pt modelId="{C99DDE60-337C-4325-8D03-A76A73D045A1}" type="pres">
      <dgm:prSet presAssocID="{3365DD46-F396-4EF9-9C8C-A9A0B584FB1E}" presName="root" presStyleCnt="0">
        <dgm:presLayoutVars>
          <dgm:dir/>
          <dgm:resizeHandles val="exact"/>
        </dgm:presLayoutVars>
      </dgm:prSet>
      <dgm:spPr/>
    </dgm:pt>
    <dgm:pt modelId="{F57D0FDC-32E5-4C84-8D79-7D135C94029C}" type="pres">
      <dgm:prSet presAssocID="{485A919B-677E-43E7-98D2-99961A0A8EE0}" presName="compNode" presStyleCnt="0"/>
      <dgm:spPr/>
    </dgm:pt>
    <dgm:pt modelId="{BEFA4FE6-D9C1-487A-B1D8-6CBC85435B1D}" type="pres">
      <dgm:prSet presAssocID="{485A919B-677E-43E7-98D2-99961A0A8EE0}" presName="bgRect" presStyleLbl="bgShp" presStyleIdx="0" presStyleCnt="6"/>
      <dgm:spPr/>
    </dgm:pt>
    <dgm:pt modelId="{002B008B-5FF0-48F6-AA2D-8051149F1347}" type="pres">
      <dgm:prSet presAssocID="{485A919B-677E-43E7-98D2-99961A0A8EE0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ers"/>
        </a:ext>
      </dgm:extLst>
    </dgm:pt>
    <dgm:pt modelId="{C482023C-F47B-4DF9-AA21-77A23B6B872E}" type="pres">
      <dgm:prSet presAssocID="{485A919B-677E-43E7-98D2-99961A0A8EE0}" presName="spaceRect" presStyleCnt="0"/>
      <dgm:spPr/>
    </dgm:pt>
    <dgm:pt modelId="{593A1F6E-0BA3-47EB-96BF-DF79DABCAA62}" type="pres">
      <dgm:prSet presAssocID="{485A919B-677E-43E7-98D2-99961A0A8EE0}" presName="parTx" presStyleLbl="revTx" presStyleIdx="0" presStyleCnt="6">
        <dgm:presLayoutVars>
          <dgm:chMax val="0"/>
          <dgm:chPref val="0"/>
        </dgm:presLayoutVars>
      </dgm:prSet>
      <dgm:spPr/>
    </dgm:pt>
    <dgm:pt modelId="{6F0178D8-892A-4080-ABE9-EC00811D36B0}" type="pres">
      <dgm:prSet presAssocID="{9E71AB53-B485-4A58-8DBB-D17BA73B4AE3}" presName="sibTrans" presStyleCnt="0"/>
      <dgm:spPr/>
    </dgm:pt>
    <dgm:pt modelId="{15D705BA-6E40-4391-A782-9961A06F0475}" type="pres">
      <dgm:prSet presAssocID="{6893D727-8FB2-4EA4-87A9-6F35F0F195BD}" presName="compNode" presStyleCnt="0"/>
      <dgm:spPr/>
    </dgm:pt>
    <dgm:pt modelId="{3EB687C8-C672-4C82-BCCC-39D8D7CF330B}" type="pres">
      <dgm:prSet presAssocID="{6893D727-8FB2-4EA4-87A9-6F35F0F195BD}" presName="bgRect" presStyleLbl="bgShp" presStyleIdx="1" presStyleCnt="6"/>
      <dgm:spPr/>
    </dgm:pt>
    <dgm:pt modelId="{B4E022DE-CEAE-409B-835B-51654EBE21B5}" type="pres">
      <dgm:prSet presAssocID="{6893D727-8FB2-4EA4-87A9-6F35F0F195BD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itor"/>
        </a:ext>
      </dgm:extLst>
    </dgm:pt>
    <dgm:pt modelId="{3EA92D4A-7BB6-4C82-B292-91A12E4B76F8}" type="pres">
      <dgm:prSet presAssocID="{6893D727-8FB2-4EA4-87A9-6F35F0F195BD}" presName="spaceRect" presStyleCnt="0"/>
      <dgm:spPr/>
    </dgm:pt>
    <dgm:pt modelId="{74BEE7EF-DC2D-4EC6-951F-323841628233}" type="pres">
      <dgm:prSet presAssocID="{6893D727-8FB2-4EA4-87A9-6F35F0F195BD}" presName="parTx" presStyleLbl="revTx" presStyleIdx="1" presStyleCnt="6">
        <dgm:presLayoutVars>
          <dgm:chMax val="0"/>
          <dgm:chPref val="0"/>
        </dgm:presLayoutVars>
      </dgm:prSet>
      <dgm:spPr/>
    </dgm:pt>
    <dgm:pt modelId="{E4B65F97-C2CE-494E-B6B3-28E4EDA99578}" type="pres">
      <dgm:prSet presAssocID="{A380CEE8-22D6-49FC-AAC9-EA250FD012C8}" presName="sibTrans" presStyleCnt="0"/>
      <dgm:spPr/>
    </dgm:pt>
    <dgm:pt modelId="{30618BA4-BBC0-4B53-94E2-5A042157EE75}" type="pres">
      <dgm:prSet presAssocID="{7FD3E88F-42BB-49DC-AA0D-FF0BA54A7C2A}" presName="compNode" presStyleCnt="0"/>
      <dgm:spPr/>
    </dgm:pt>
    <dgm:pt modelId="{C5570FB0-66CE-45FD-AD0F-9F5F55B83786}" type="pres">
      <dgm:prSet presAssocID="{7FD3E88F-42BB-49DC-AA0D-FF0BA54A7C2A}" presName="bgRect" presStyleLbl="bgShp" presStyleIdx="2" presStyleCnt="6"/>
      <dgm:spPr/>
    </dgm:pt>
    <dgm:pt modelId="{56888CF9-B558-4116-BDD9-58A0A3698B52}" type="pres">
      <dgm:prSet presAssocID="{7FD3E88F-42BB-49DC-AA0D-FF0BA54A7C2A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ouse"/>
        </a:ext>
      </dgm:extLst>
    </dgm:pt>
    <dgm:pt modelId="{5E5F9BE5-F964-4D44-BC5A-63D4146C9994}" type="pres">
      <dgm:prSet presAssocID="{7FD3E88F-42BB-49DC-AA0D-FF0BA54A7C2A}" presName="spaceRect" presStyleCnt="0"/>
      <dgm:spPr/>
    </dgm:pt>
    <dgm:pt modelId="{2D8EA20F-DEF6-423E-BC01-A942C04D8E1A}" type="pres">
      <dgm:prSet presAssocID="{7FD3E88F-42BB-49DC-AA0D-FF0BA54A7C2A}" presName="parTx" presStyleLbl="revTx" presStyleIdx="2" presStyleCnt="6">
        <dgm:presLayoutVars>
          <dgm:chMax val="0"/>
          <dgm:chPref val="0"/>
        </dgm:presLayoutVars>
      </dgm:prSet>
      <dgm:spPr/>
    </dgm:pt>
    <dgm:pt modelId="{E07CCB3A-4DF5-4DCC-A0E2-D1BEC06FE18E}" type="pres">
      <dgm:prSet presAssocID="{3973BBC3-2B2A-48EE-B78C-7C7DF1889628}" presName="sibTrans" presStyleCnt="0"/>
      <dgm:spPr/>
    </dgm:pt>
    <dgm:pt modelId="{DE73D710-A5FD-4125-B2F9-8489E01A1B2E}" type="pres">
      <dgm:prSet presAssocID="{2D65D834-6E98-41FB-9486-9D93284D41A1}" presName="compNode" presStyleCnt="0"/>
      <dgm:spPr/>
    </dgm:pt>
    <dgm:pt modelId="{0AAE1BFE-3A41-43EC-9918-0ADF329308BC}" type="pres">
      <dgm:prSet presAssocID="{2D65D834-6E98-41FB-9486-9D93284D41A1}" presName="bgRect" presStyleLbl="bgShp" presStyleIdx="3" presStyleCnt="6"/>
      <dgm:spPr/>
    </dgm:pt>
    <dgm:pt modelId="{F1646A4B-34E3-4AF4-8A8C-4FBADDB58056}" type="pres">
      <dgm:prSet presAssocID="{2D65D834-6E98-41FB-9486-9D93284D41A1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mark"/>
        </a:ext>
      </dgm:extLst>
    </dgm:pt>
    <dgm:pt modelId="{AD243B2D-684C-472C-AC6A-1862687FF977}" type="pres">
      <dgm:prSet presAssocID="{2D65D834-6E98-41FB-9486-9D93284D41A1}" presName="spaceRect" presStyleCnt="0"/>
      <dgm:spPr/>
    </dgm:pt>
    <dgm:pt modelId="{473AB31E-EA22-4F75-81F5-EF5997FBD5C4}" type="pres">
      <dgm:prSet presAssocID="{2D65D834-6E98-41FB-9486-9D93284D41A1}" presName="parTx" presStyleLbl="revTx" presStyleIdx="3" presStyleCnt="6">
        <dgm:presLayoutVars>
          <dgm:chMax val="0"/>
          <dgm:chPref val="0"/>
        </dgm:presLayoutVars>
      </dgm:prSet>
      <dgm:spPr/>
    </dgm:pt>
    <dgm:pt modelId="{04EA5574-8D7D-4051-8989-6606EAA90D4C}" type="pres">
      <dgm:prSet presAssocID="{790ED30A-A1E0-406B-9DEE-C321CDAD82CB}" presName="sibTrans" presStyleCnt="0"/>
      <dgm:spPr/>
    </dgm:pt>
    <dgm:pt modelId="{1802BDA8-C646-4E34-BE28-D3992AD69300}" type="pres">
      <dgm:prSet presAssocID="{C99C0377-833F-42BD-B155-E5699C46AB50}" presName="compNode" presStyleCnt="0"/>
      <dgm:spPr/>
    </dgm:pt>
    <dgm:pt modelId="{8D45FC04-D5E0-4A93-839E-288A053C1366}" type="pres">
      <dgm:prSet presAssocID="{C99C0377-833F-42BD-B155-E5699C46AB50}" presName="bgRect" presStyleLbl="bgShp" presStyleIdx="4" presStyleCnt="6"/>
      <dgm:spPr/>
    </dgm:pt>
    <dgm:pt modelId="{FC9B1428-0651-412E-B797-4950DD225FC5}" type="pres">
      <dgm:prSet presAssocID="{C99C0377-833F-42BD-B155-E5699C46AB50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redit card"/>
        </a:ext>
      </dgm:extLst>
    </dgm:pt>
    <dgm:pt modelId="{4CE81195-D8D5-4531-97D3-918394A4872D}" type="pres">
      <dgm:prSet presAssocID="{C99C0377-833F-42BD-B155-E5699C46AB50}" presName="spaceRect" presStyleCnt="0"/>
      <dgm:spPr/>
    </dgm:pt>
    <dgm:pt modelId="{04B54AC6-9B92-4DD6-89F9-A1E35AE266F0}" type="pres">
      <dgm:prSet presAssocID="{C99C0377-833F-42BD-B155-E5699C46AB50}" presName="parTx" presStyleLbl="revTx" presStyleIdx="4" presStyleCnt="6">
        <dgm:presLayoutVars>
          <dgm:chMax val="0"/>
          <dgm:chPref val="0"/>
        </dgm:presLayoutVars>
      </dgm:prSet>
      <dgm:spPr/>
    </dgm:pt>
    <dgm:pt modelId="{4D369E56-B7FB-45C2-A71A-782D4A68C589}" type="pres">
      <dgm:prSet presAssocID="{DD7B704A-7A44-4A20-A90F-FF84D9B5533E}" presName="sibTrans" presStyleCnt="0"/>
      <dgm:spPr/>
    </dgm:pt>
    <dgm:pt modelId="{DFE94DAF-56F3-4905-86E6-1B72FF035CFA}" type="pres">
      <dgm:prSet presAssocID="{0FCD2A0D-6576-4405-B79D-A7BB1B5B9F28}" presName="compNode" presStyleCnt="0"/>
      <dgm:spPr/>
    </dgm:pt>
    <dgm:pt modelId="{071556AE-D70F-44EC-9DB1-EAC9FB2E924C}" type="pres">
      <dgm:prSet presAssocID="{0FCD2A0D-6576-4405-B79D-A7BB1B5B9F28}" presName="bgRect" presStyleLbl="bgShp" presStyleIdx="5" presStyleCnt="6"/>
      <dgm:spPr/>
    </dgm:pt>
    <dgm:pt modelId="{31151A5A-FD7F-4C36-AF83-91849E9B46BD}" type="pres">
      <dgm:prSet presAssocID="{0FCD2A0D-6576-4405-B79D-A7BB1B5B9F28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un"/>
        </a:ext>
      </dgm:extLst>
    </dgm:pt>
    <dgm:pt modelId="{E6ACDB53-5031-472E-9D78-72A48C053FD1}" type="pres">
      <dgm:prSet presAssocID="{0FCD2A0D-6576-4405-B79D-A7BB1B5B9F28}" presName="spaceRect" presStyleCnt="0"/>
      <dgm:spPr/>
    </dgm:pt>
    <dgm:pt modelId="{C904B089-7DD0-4507-8576-87AC8B232988}" type="pres">
      <dgm:prSet presAssocID="{0FCD2A0D-6576-4405-B79D-A7BB1B5B9F28}" presName="parTx" presStyleLbl="revTx" presStyleIdx="5" presStyleCnt="6">
        <dgm:presLayoutVars>
          <dgm:chMax val="0"/>
          <dgm:chPref val="0"/>
        </dgm:presLayoutVars>
      </dgm:prSet>
      <dgm:spPr/>
    </dgm:pt>
  </dgm:ptLst>
  <dgm:cxnLst>
    <dgm:cxn modelId="{23A00F1D-8441-214C-9897-2EF1E03CD1F7}" type="presOf" srcId="{0FCD2A0D-6576-4405-B79D-A7BB1B5B9F28}" destId="{C904B089-7DD0-4507-8576-87AC8B232988}" srcOrd="0" destOrd="0" presId="urn:microsoft.com/office/officeart/2018/2/layout/IconVerticalSolidList"/>
    <dgm:cxn modelId="{E5A27529-232F-E449-8294-8A1039690990}" type="presOf" srcId="{485A919B-677E-43E7-98D2-99961A0A8EE0}" destId="{593A1F6E-0BA3-47EB-96BF-DF79DABCAA62}" srcOrd="0" destOrd="0" presId="urn:microsoft.com/office/officeart/2018/2/layout/IconVerticalSolidList"/>
    <dgm:cxn modelId="{C46E275B-1A23-764B-B22B-59A5A77C1B85}" type="presOf" srcId="{C99C0377-833F-42BD-B155-E5699C46AB50}" destId="{04B54AC6-9B92-4DD6-89F9-A1E35AE266F0}" srcOrd="0" destOrd="0" presId="urn:microsoft.com/office/officeart/2018/2/layout/IconVerticalSolidList"/>
    <dgm:cxn modelId="{6209EA60-1942-4A3C-A570-10EE59032EDC}" srcId="{3365DD46-F396-4EF9-9C8C-A9A0B584FB1E}" destId="{7FD3E88F-42BB-49DC-AA0D-FF0BA54A7C2A}" srcOrd="2" destOrd="0" parTransId="{94FC96D0-0EB3-4396-84C9-3CF66E785B5A}" sibTransId="{3973BBC3-2B2A-48EE-B78C-7C7DF1889628}"/>
    <dgm:cxn modelId="{9779F765-0695-4519-9026-B6E2A815FD40}" srcId="{3365DD46-F396-4EF9-9C8C-A9A0B584FB1E}" destId="{2D65D834-6E98-41FB-9486-9D93284D41A1}" srcOrd="3" destOrd="0" parTransId="{94812FC2-B8B5-418D-8D44-811CA47D42E1}" sibTransId="{790ED30A-A1E0-406B-9DEE-C321CDAD82CB}"/>
    <dgm:cxn modelId="{376A674A-0B0D-4BB9-8EA0-237BBBBE1A8D}" srcId="{3365DD46-F396-4EF9-9C8C-A9A0B584FB1E}" destId="{485A919B-677E-43E7-98D2-99961A0A8EE0}" srcOrd="0" destOrd="0" parTransId="{8D9B47D6-177C-4E46-8FB6-41DDFA24FE5D}" sibTransId="{9E71AB53-B485-4A58-8DBB-D17BA73B4AE3}"/>
    <dgm:cxn modelId="{37515B6D-DE5A-4109-AED2-7CBE9BDF806E}" srcId="{3365DD46-F396-4EF9-9C8C-A9A0B584FB1E}" destId="{C99C0377-833F-42BD-B155-E5699C46AB50}" srcOrd="4" destOrd="0" parTransId="{DE39993B-8970-4EE3-91AE-68153FA2FC8F}" sibTransId="{DD7B704A-7A44-4A20-A90F-FF84D9B5533E}"/>
    <dgm:cxn modelId="{F43C618A-9042-4F46-9C69-00A4B808718D}" type="presOf" srcId="{7FD3E88F-42BB-49DC-AA0D-FF0BA54A7C2A}" destId="{2D8EA20F-DEF6-423E-BC01-A942C04D8E1A}" srcOrd="0" destOrd="0" presId="urn:microsoft.com/office/officeart/2018/2/layout/IconVerticalSolidList"/>
    <dgm:cxn modelId="{AB032E9D-480F-4443-A169-470252A3B651}" srcId="{3365DD46-F396-4EF9-9C8C-A9A0B584FB1E}" destId="{6893D727-8FB2-4EA4-87A9-6F35F0F195BD}" srcOrd="1" destOrd="0" parTransId="{DB889B5C-16F8-41FF-9682-9A47993FD41D}" sibTransId="{A380CEE8-22D6-49FC-AAC9-EA250FD012C8}"/>
    <dgm:cxn modelId="{E3B30CA9-9083-094A-80C2-D782C4EA1A51}" type="presOf" srcId="{3365DD46-F396-4EF9-9C8C-A9A0B584FB1E}" destId="{C99DDE60-337C-4325-8D03-A76A73D045A1}" srcOrd="0" destOrd="0" presId="urn:microsoft.com/office/officeart/2018/2/layout/IconVerticalSolidList"/>
    <dgm:cxn modelId="{29EB84BF-BF9F-4D71-9925-0C7B0726F23C}" srcId="{3365DD46-F396-4EF9-9C8C-A9A0B584FB1E}" destId="{0FCD2A0D-6576-4405-B79D-A7BB1B5B9F28}" srcOrd="5" destOrd="0" parTransId="{45BF4606-C72A-4DBB-9E7D-E5CEF7DD60B9}" sibTransId="{D9E85AE5-8526-4F5C-B688-1BEC0CA0766F}"/>
    <dgm:cxn modelId="{1EBBF6DC-3B55-E44C-998C-36AFEA41C166}" type="presOf" srcId="{2D65D834-6E98-41FB-9486-9D93284D41A1}" destId="{473AB31E-EA22-4F75-81F5-EF5997FBD5C4}" srcOrd="0" destOrd="0" presId="urn:microsoft.com/office/officeart/2018/2/layout/IconVerticalSolidList"/>
    <dgm:cxn modelId="{82BC4EEB-01BD-E943-BB91-AFB96F78639F}" type="presOf" srcId="{6893D727-8FB2-4EA4-87A9-6F35F0F195BD}" destId="{74BEE7EF-DC2D-4EC6-951F-323841628233}" srcOrd="0" destOrd="0" presId="urn:microsoft.com/office/officeart/2018/2/layout/IconVerticalSolidList"/>
    <dgm:cxn modelId="{C8700904-9A27-724A-8C9B-2E69156DA909}" type="presParOf" srcId="{C99DDE60-337C-4325-8D03-A76A73D045A1}" destId="{F57D0FDC-32E5-4C84-8D79-7D135C94029C}" srcOrd="0" destOrd="0" presId="urn:microsoft.com/office/officeart/2018/2/layout/IconVerticalSolidList"/>
    <dgm:cxn modelId="{1EBF9C7C-705D-834B-9378-732B221AAA1F}" type="presParOf" srcId="{F57D0FDC-32E5-4C84-8D79-7D135C94029C}" destId="{BEFA4FE6-D9C1-487A-B1D8-6CBC85435B1D}" srcOrd="0" destOrd="0" presId="urn:microsoft.com/office/officeart/2018/2/layout/IconVerticalSolidList"/>
    <dgm:cxn modelId="{950861C0-6C3C-8342-A869-235F43B2D07B}" type="presParOf" srcId="{F57D0FDC-32E5-4C84-8D79-7D135C94029C}" destId="{002B008B-5FF0-48F6-AA2D-8051149F1347}" srcOrd="1" destOrd="0" presId="urn:microsoft.com/office/officeart/2018/2/layout/IconVerticalSolidList"/>
    <dgm:cxn modelId="{7E1C129A-8859-C64E-AEB7-3601FA220626}" type="presParOf" srcId="{F57D0FDC-32E5-4C84-8D79-7D135C94029C}" destId="{C482023C-F47B-4DF9-AA21-77A23B6B872E}" srcOrd="2" destOrd="0" presId="urn:microsoft.com/office/officeart/2018/2/layout/IconVerticalSolidList"/>
    <dgm:cxn modelId="{9D5DA640-8AA7-A44B-BC9A-FD27CC0C69F0}" type="presParOf" srcId="{F57D0FDC-32E5-4C84-8D79-7D135C94029C}" destId="{593A1F6E-0BA3-47EB-96BF-DF79DABCAA62}" srcOrd="3" destOrd="0" presId="urn:microsoft.com/office/officeart/2018/2/layout/IconVerticalSolidList"/>
    <dgm:cxn modelId="{773AED08-618C-F94A-9BDC-05FD5CD27CBE}" type="presParOf" srcId="{C99DDE60-337C-4325-8D03-A76A73D045A1}" destId="{6F0178D8-892A-4080-ABE9-EC00811D36B0}" srcOrd="1" destOrd="0" presId="urn:microsoft.com/office/officeart/2018/2/layout/IconVerticalSolidList"/>
    <dgm:cxn modelId="{F8114BE1-8673-7846-BDE6-97AE336A7BBE}" type="presParOf" srcId="{C99DDE60-337C-4325-8D03-A76A73D045A1}" destId="{15D705BA-6E40-4391-A782-9961A06F0475}" srcOrd="2" destOrd="0" presId="urn:microsoft.com/office/officeart/2018/2/layout/IconVerticalSolidList"/>
    <dgm:cxn modelId="{4825FF9C-A701-C942-BF08-D1F24AD39DC6}" type="presParOf" srcId="{15D705BA-6E40-4391-A782-9961A06F0475}" destId="{3EB687C8-C672-4C82-BCCC-39D8D7CF330B}" srcOrd="0" destOrd="0" presId="urn:microsoft.com/office/officeart/2018/2/layout/IconVerticalSolidList"/>
    <dgm:cxn modelId="{21F3FD9F-98CF-E345-A276-69386ACACBEC}" type="presParOf" srcId="{15D705BA-6E40-4391-A782-9961A06F0475}" destId="{B4E022DE-CEAE-409B-835B-51654EBE21B5}" srcOrd="1" destOrd="0" presId="urn:microsoft.com/office/officeart/2018/2/layout/IconVerticalSolidList"/>
    <dgm:cxn modelId="{AB83CB1F-ECD5-FF48-8F11-9E655FFD1C53}" type="presParOf" srcId="{15D705BA-6E40-4391-A782-9961A06F0475}" destId="{3EA92D4A-7BB6-4C82-B292-91A12E4B76F8}" srcOrd="2" destOrd="0" presId="urn:microsoft.com/office/officeart/2018/2/layout/IconVerticalSolidList"/>
    <dgm:cxn modelId="{978F530E-D20A-9344-A0CF-51219E1CF11C}" type="presParOf" srcId="{15D705BA-6E40-4391-A782-9961A06F0475}" destId="{74BEE7EF-DC2D-4EC6-951F-323841628233}" srcOrd="3" destOrd="0" presId="urn:microsoft.com/office/officeart/2018/2/layout/IconVerticalSolidList"/>
    <dgm:cxn modelId="{BE4ACFDD-20B7-3A4D-8037-CE19127F7345}" type="presParOf" srcId="{C99DDE60-337C-4325-8D03-A76A73D045A1}" destId="{E4B65F97-C2CE-494E-B6B3-28E4EDA99578}" srcOrd="3" destOrd="0" presId="urn:microsoft.com/office/officeart/2018/2/layout/IconVerticalSolidList"/>
    <dgm:cxn modelId="{66958F00-DF8A-2548-8BD4-6C01DE1D277C}" type="presParOf" srcId="{C99DDE60-337C-4325-8D03-A76A73D045A1}" destId="{30618BA4-BBC0-4B53-94E2-5A042157EE75}" srcOrd="4" destOrd="0" presId="urn:microsoft.com/office/officeart/2018/2/layout/IconVerticalSolidList"/>
    <dgm:cxn modelId="{EF900806-0AF3-1748-9952-F61B10F98425}" type="presParOf" srcId="{30618BA4-BBC0-4B53-94E2-5A042157EE75}" destId="{C5570FB0-66CE-45FD-AD0F-9F5F55B83786}" srcOrd="0" destOrd="0" presId="urn:microsoft.com/office/officeart/2018/2/layout/IconVerticalSolidList"/>
    <dgm:cxn modelId="{A7AE60AF-D1BA-E041-8037-8D9FDCC3B493}" type="presParOf" srcId="{30618BA4-BBC0-4B53-94E2-5A042157EE75}" destId="{56888CF9-B558-4116-BDD9-58A0A3698B52}" srcOrd="1" destOrd="0" presId="urn:microsoft.com/office/officeart/2018/2/layout/IconVerticalSolidList"/>
    <dgm:cxn modelId="{B3680CDA-95A6-0B41-88DB-387B5F9C7D8C}" type="presParOf" srcId="{30618BA4-BBC0-4B53-94E2-5A042157EE75}" destId="{5E5F9BE5-F964-4D44-BC5A-63D4146C9994}" srcOrd="2" destOrd="0" presId="urn:microsoft.com/office/officeart/2018/2/layout/IconVerticalSolidList"/>
    <dgm:cxn modelId="{AB826443-C9D6-9B4E-8DFF-8948274938DD}" type="presParOf" srcId="{30618BA4-BBC0-4B53-94E2-5A042157EE75}" destId="{2D8EA20F-DEF6-423E-BC01-A942C04D8E1A}" srcOrd="3" destOrd="0" presId="urn:microsoft.com/office/officeart/2018/2/layout/IconVerticalSolidList"/>
    <dgm:cxn modelId="{FEE89D20-E6D2-F445-AE21-C7D12C29CFF6}" type="presParOf" srcId="{C99DDE60-337C-4325-8D03-A76A73D045A1}" destId="{E07CCB3A-4DF5-4DCC-A0E2-D1BEC06FE18E}" srcOrd="5" destOrd="0" presId="urn:microsoft.com/office/officeart/2018/2/layout/IconVerticalSolidList"/>
    <dgm:cxn modelId="{7E3B482E-87B3-7A4E-BED8-232378D56760}" type="presParOf" srcId="{C99DDE60-337C-4325-8D03-A76A73D045A1}" destId="{DE73D710-A5FD-4125-B2F9-8489E01A1B2E}" srcOrd="6" destOrd="0" presId="urn:microsoft.com/office/officeart/2018/2/layout/IconVerticalSolidList"/>
    <dgm:cxn modelId="{55739963-1ADD-734D-BFA3-EDE759D407B6}" type="presParOf" srcId="{DE73D710-A5FD-4125-B2F9-8489E01A1B2E}" destId="{0AAE1BFE-3A41-43EC-9918-0ADF329308BC}" srcOrd="0" destOrd="0" presId="urn:microsoft.com/office/officeart/2018/2/layout/IconVerticalSolidList"/>
    <dgm:cxn modelId="{58347A7D-7CD0-7A4E-899E-677B951B3B1D}" type="presParOf" srcId="{DE73D710-A5FD-4125-B2F9-8489E01A1B2E}" destId="{F1646A4B-34E3-4AF4-8A8C-4FBADDB58056}" srcOrd="1" destOrd="0" presId="urn:microsoft.com/office/officeart/2018/2/layout/IconVerticalSolidList"/>
    <dgm:cxn modelId="{07301CF6-4217-EF40-B148-C8917DE8A205}" type="presParOf" srcId="{DE73D710-A5FD-4125-B2F9-8489E01A1B2E}" destId="{AD243B2D-684C-472C-AC6A-1862687FF977}" srcOrd="2" destOrd="0" presId="urn:microsoft.com/office/officeart/2018/2/layout/IconVerticalSolidList"/>
    <dgm:cxn modelId="{7B959898-FCE4-5548-8C9B-E82F56F83374}" type="presParOf" srcId="{DE73D710-A5FD-4125-B2F9-8489E01A1B2E}" destId="{473AB31E-EA22-4F75-81F5-EF5997FBD5C4}" srcOrd="3" destOrd="0" presId="urn:microsoft.com/office/officeart/2018/2/layout/IconVerticalSolidList"/>
    <dgm:cxn modelId="{977C27C4-7457-AA4F-AAF8-59A5B53343D6}" type="presParOf" srcId="{C99DDE60-337C-4325-8D03-A76A73D045A1}" destId="{04EA5574-8D7D-4051-8989-6606EAA90D4C}" srcOrd="7" destOrd="0" presId="urn:microsoft.com/office/officeart/2018/2/layout/IconVerticalSolidList"/>
    <dgm:cxn modelId="{4DCD0278-FBA7-F448-96D9-8422E9BDC720}" type="presParOf" srcId="{C99DDE60-337C-4325-8D03-A76A73D045A1}" destId="{1802BDA8-C646-4E34-BE28-D3992AD69300}" srcOrd="8" destOrd="0" presId="urn:microsoft.com/office/officeart/2018/2/layout/IconVerticalSolidList"/>
    <dgm:cxn modelId="{1028F9E9-2BA3-6240-AEB9-2A848A764E1C}" type="presParOf" srcId="{1802BDA8-C646-4E34-BE28-D3992AD69300}" destId="{8D45FC04-D5E0-4A93-839E-288A053C1366}" srcOrd="0" destOrd="0" presId="urn:microsoft.com/office/officeart/2018/2/layout/IconVerticalSolidList"/>
    <dgm:cxn modelId="{7B8042FD-A242-C64D-A1D3-C06AE53EBCD8}" type="presParOf" srcId="{1802BDA8-C646-4E34-BE28-D3992AD69300}" destId="{FC9B1428-0651-412E-B797-4950DD225FC5}" srcOrd="1" destOrd="0" presId="urn:microsoft.com/office/officeart/2018/2/layout/IconVerticalSolidList"/>
    <dgm:cxn modelId="{768CA2CF-BFBE-5340-93CC-7BBDFE90F639}" type="presParOf" srcId="{1802BDA8-C646-4E34-BE28-D3992AD69300}" destId="{4CE81195-D8D5-4531-97D3-918394A4872D}" srcOrd="2" destOrd="0" presId="urn:microsoft.com/office/officeart/2018/2/layout/IconVerticalSolidList"/>
    <dgm:cxn modelId="{575A8692-57F9-A54A-B1AC-1D5E6C288E22}" type="presParOf" srcId="{1802BDA8-C646-4E34-BE28-D3992AD69300}" destId="{04B54AC6-9B92-4DD6-89F9-A1E35AE266F0}" srcOrd="3" destOrd="0" presId="urn:microsoft.com/office/officeart/2018/2/layout/IconVerticalSolidList"/>
    <dgm:cxn modelId="{6686B614-AC1D-214F-9FC2-CE625B782A3C}" type="presParOf" srcId="{C99DDE60-337C-4325-8D03-A76A73D045A1}" destId="{4D369E56-B7FB-45C2-A71A-782D4A68C589}" srcOrd="9" destOrd="0" presId="urn:microsoft.com/office/officeart/2018/2/layout/IconVerticalSolidList"/>
    <dgm:cxn modelId="{CF6A2DA5-6570-C745-B418-3B5655C4131D}" type="presParOf" srcId="{C99DDE60-337C-4325-8D03-A76A73D045A1}" destId="{DFE94DAF-56F3-4905-86E6-1B72FF035CFA}" srcOrd="10" destOrd="0" presId="urn:microsoft.com/office/officeart/2018/2/layout/IconVerticalSolidList"/>
    <dgm:cxn modelId="{FA94BC07-F86C-CC48-942D-51F0FC324C3A}" type="presParOf" srcId="{DFE94DAF-56F3-4905-86E6-1B72FF035CFA}" destId="{071556AE-D70F-44EC-9DB1-EAC9FB2E924C}" srcOrd="0" destOrd="0" presId="urn:microsoft.com/office/officeart/2018/2/layout/IconVerticalSolidList"/>
    <dgm:cxn modelId="{50638815-0F25-8844-ACA3-7855AF170FF5}" type="presParOf" srcId="{DFE94DAF-56F3-4905-86E6-1B72FF035CFA}" destId="{31151A5A-FD7F-4C36-AF83-91849E9B46BD}" srcOrd="1" destOrd="0" presId="urn:microsoft.com/office/officeart/2018/2/layout/IconVerticalSolidList"/>
    <dgm:cxn modelId="{7DA96C52-903B-9D46-974D-1B95848BC8E9}" type="presParOf" srcId="{DFE94DAF-56F3-4905-86E6-1B72FF035CFA}" destId="{E6ACDB53-5031-472E-9D78-72A48C053FD1}" srcOrd="2" destOrd="0" presId="urn:microsoft.com/office/officeart/2018/2/layout/IconVerticalSolidList"/>
    <dgm:cxn modelId="{E8CA1196-5ED9-F549-84FC-1FDCA4B2A407}" type="presParOf" srcId="{DFE94DAF-56F3-4905-86E6-1B72FF035CFA}" destId="{C904B089-7DD0-4507-8576-87AC8B232988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CAE3FD7-827F-41FD-BE9E-EFD2BFA64BFE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3D4C65BA-4D8A-4160-A58C-D7C914518719}">
      <dgm:prSet custT="1"/>
      <dgm:spPr/>
      <dgm:t>
        <a:bodyPr/>
        <a:lstStyle/>
        <a:p>
          <a:r>
            <a:rPr lang="en-US" sz="1800" b="0" i="0"/>
            <a:t>Participants are asked to organize topics from content within the website into groups that make sense to them and then name each group they created in a way that they feel accurately describes the content. </a:t>
          </a:r>
          <a:endParaRPr lang="en-US" sz="1800"/>
        </a:p>
      </dgm:t>
    </dgm:pt>
    <dgm:pt modelId="{DC7B4212-C707-4F4B-8E3F-2C11326A5232}" type="parTrans" cxnId="{C3B06339-565F-43FC-9212-1B1D998C84A3}">
      <dgm:prSet/>
      <dgm:spPr/>
      <dgm:t>
        <a:bodyPr/>
        <a:lstStyle/>
        <a:p>
          <a:endParaRPr lang="en-US"/>
        </a:p>
      </dgm:t>
    </dgm:pt>
    <dgm:pt modelId="{94E614F1-A866-446B-877C-1CE03FB4728D}" type="sibTrans" cxnId="{C3B06339-565F-43FC-9212-1B1D998C84A3}">
      <dgm:prSet/>
      <dgm:spPr/>
      <dgm:t>
        <a:bodyPr/>
        <a:lstStyle/>
        <a:p>
          <a:endParaRPr lang="en-US"/>
        </a:p>
      </dgm:t>
    </dgm:pt>
    <dgm:pt modelId="{A71E6FD9-A348-4B15-809E-7248D985AE13}">
      <dgm:prSet custT="1"/>
      <dgm:spPr/>
      <dgm:t>
        <a:bodyPr/>
        <a:lstStyle/>
        <a:p>
          <a:r>
            <a:rPr lang="en-US" sz="1800" b="0" i="0"/>
            <a:t>This method is commonly used for new/existing information architectures or organizing products on a site or when starting to create a new IA from scratch.</a:t>
          </a:r>
          <a:endParaRPr lang="en-US" sz="1800"/>
        </a:p>
      </dgm:t>
    </dgm:pt>
    <dgm:pt modelId="{81A04ADE-0254-46B1-91DD-71E36B5E091B}" type="parTrans" cxnId="{62B65061-4125-45DB-A9C7-7E47E097164C}">
      <dgm:prSet/>
      <dgm:spPr/>
      <dgm:t>
        <a:bodyPr/>
        <a:lstStyle/>
        <a:p>
          <a:endParaRPr lang="en-US"/>
        </a:p>
      </dgm:t>
    </dgm:pt>
    <dgm:pt modelId="{2401BBEF-EE55-4286-8198-51C9EC5242D4}" type="sibTrans" cxnId="{62B65061-4125-45DB-A9C7-7E47E097164C}">
      <dgm:prSet/>
      <dgm:spPr/>
      <dgm:t>
        <a:bodyPr/>
        <a:lstStyle/>
        <a:p>
          <a:endParaRPr lang="en-US"/>
        </a:p>
      </dgm:t>
    </dgm:pt>
    <dgm:pt modelId="{459B65CD-D3DD-480F-B844-2CE69E14591F}" type="pres">
      <dgm:prSet presAssocID="{2CAE3FD7-827F-41FD-BE9E-EFD2BFA64BFE}" presName="root" presStyleCnt="0">
        <dgm:presLayoutVars>
          <dgm:dir/>
          <dgm:resizeHandles val="exact"/>
        </dgm:presLayoutVars>
      </dgm:prSet>
      <dgm:spPr/>
    </dgm:pt>
    <dgm:pt modelId="{3CF59CF2-A0A0-4CF7-9B9D-66E9FB4051B8}" type="pres">
      <dgm:prSet presAssocID="{3D4C65BA-4D8A-4160-A58C-D7C914518719}" presName="compNode" presStyleCnt="0"/>
      <dgm:spPr/>
    </dgm:pt>
    <dgm:pt modelId="{62098824-2B20-4B63-A03B-F53510C8D866}" type="pres">
      <dgm:prSet presAssocID="{3D4C65BA-4D8A-4160-A58C-D7C914518719}" presName="bgRect" presStyleLbl="bgShp" presStyleIdx="0" presStyleCnt="2"/>
      <dgm:spPr/>
    </dgm:pt>
    <dgm:pt modelId="{BA716E8D-E230-46F7-B5BB-44963482F491}" type="pres">
      <dgm:prSet presAssocID="{3D4C65BA-4D8A-4160-A58C-D7C914518719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rget Audience"/>
        </a:ext>
      </dgm:extLst>
    </dgm:pt>
    <dgm:pt modelId="{6294CE4D-C3ED-472B-83B9-0582FDF6C3E6}" type="pres">
      <dgm:prSet presAssocID="{3D4C65BA-4D8A-4160-A58C-D7C914518719}" presName="spaceRect" presStyleCnt="0"/>
      <dgm:spPr/>
    </dgm:pt>
    <dgm:pt modelId="{57C455CA-C120-4D18-9C6B-8A01FDBB9861}" type="pres">
      <dgm:prSet presAssocID="{3D4C65BA-4D8A-4160-A58C-D7C914518719}" presName="parTx" presStyleLbl="revTx" presStyleIdx="0" presStyleCnt="2">
        <dgm:presLayoutVars>
          <dgm:chMax val="0"/>
          <dgm:chPref val="0"/>
        </dgm:presLayoutVars>
      </dgm:prSet>
      <dgm:spPr/>
    </dgm:pt>
    <dgm:pt modelId="{ED9E4E63-D855-4235-A6E9-093237F9261D}" type="pres">
      <dgm:prSet presAssocID="{94E614F1-A866-446B-877C-1CE03FB4728D}" presName="sibTrans" presStyleCnt="0"/>
      <dgm:spPr/>
    </dgm:pt>
    <dgm:pt modelId="{DB82C7E9-BC2E-4963-9325-6F7D4049C3C5}" type="pres">
      <dgm:prSet presAssocID="{A71E6FD9-A348-4B15-809E-7248D985AE13}" presName="compNode" presStyleCnt="0"/>
      <dgm:spPr/>
    </dgm:pt>
    <dgm:pt modelId="{CBE1E936-0003-4287-A522-F83A3706122F}" type="pres">
      <dgm:prSet presAssocID="{A71E6FD9-A348-4B15-809E-7248D985AE13}" presName="bgRect" presStyleLbl="bgShp" presStyleIdx="1" presStyleCnt="2"/>
      <dgm:spPr/>
    </dgm:pt>
    <dgm:pt modelId="{6FFB329F-CA8E-42F0-8736-C3089BDE83D2}" type="pres">
      <dgm:prSet presAssocID="{A71E6FD9-A348-4B15-809E-7248D985AE13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owchart"/>
        </a:ext>
      </dgm:extLst>
    </dgm:pt>
    <dgm:pt modelId="{F09B446F-A79D-4042-83FE-17F619D5FFFB}" type="pres">
      <dgm:prSet presAssocID="{A71E6FD9-A348-4B15-809E-7248D985AE13}" presName="spaceRect" presStyleCnt="0"/>
      <dgm:spPr/>
    </dgm:pt>
    <dgm:pt modelId="{FC7F2E43-D735-46D7-94C0-AB0BBC40BF8F}" type="pres">
      <dgm:prSet presAssocID="{A71E6FD9-A348-4B15-809E-7248D985AE13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C3B06339-565F-43FC-9212-1B1D998C84A3}" srcId="{2CAE3FD7-827F-41FD-BE9E-EFD2BFA64BFE}" destId="{3D4C65BA-4D8A-4160-A58C-D7C914518719}" srcOrd="0" destOrd="0" parTransId="{DC7B4212-C707-4F4B-8E3F-2C11326A5232}" sibTransId="{94E614F1-A866-446B-877C-1CE03FB4728D}"/>
    <dgm:cxn modelId="{C56ED03A-CDB9-414D-8AB9-BA3E24FE5797}" type="presOf" srcId="{3D4C65BA-4D8A-4160-A58C-D7C914518719}" destId="{57C455CA-C120-4D18-9C6B-8A01FDBB9861}" srcOrd="0" destOrd="0" presId="urn:microsoft.com/office/officeart/2018/2/layout/IconVerticalSolidList"/>
    <dgm:cxn modelId="{62B65061-4125-45DB-A9C7-7E47E097164C}" srcId="{2CAE3FD7-827F-41FD-BE9E-EFD2BFA64BFE}" destId="{A71E6FD9-A348-4B15-809E-7248D985AE13}" srcOrd="1" destOrd="0" parTransId="{81A04ADE-0254-46B1-91DD-71E36B5E091B}" sibTransId="{2401BBEF-EE55-4286-8198-51C9EC5242D4}"/>
    <dgm:cxn modelId="{58194E47-B2D4-464F-B3FF-FD7DEE711F7E}" type="presOf" srcId="{A71E6FD9-A348-4B15-809E-7248D985AE13}" destId="{FC7F2E43-D735-46D7-94C0-AB0BBC40BF8F}" srcOrd="0" destOrd="0" presId="urn:microsoft.com/office/officeart/2018/2/layout/IconVerticalSolidList"/>
    <dgm:cxn modelId="{8436D2BA-3790-4A85-B17F-93F43A32A761}" type="presOf" srcId="{2CAE3FD7-827F-41FD-BE9E-EFD2BFA64BFE}" destId="{459B65CD-D3DD-480F-B844-2CE69E14591F}" srcOrd="0" destOrd="0" presId="urn:microsoft.com/office/officeart/2018/2/layout/IconVerticalSolidList"/>
    <dgm:cxn modelId="{DBA74921-C0DD-41F2-B1A4-04DAC09EDFA1}" type="presParOf" srcId="{459B65CD-D3DD-480F-B844-2CE69E14591F}" destId="{3CF59CF2-A0A0-4CF7-9B9D-66E9FB4051B8}" srcOrd="0" destOrd="0" presId="urn:microsoft.com/office/officeart/2018/2/layout/IconVerticalSolidList"/>
    <dgm:cxn modelId="{830E7041-90B1-49DE-8944-0716F332F5B6}" type="presParOf" srcId="{3CF59CF2-A0A0-4CF7-9B9D-66E9FB4051B8}" destId="{62098824-2B20-4B63-A03B-F53510C8D866}" srcOrd="0" destOrd="0" presId="urn:microsoft.com/office/officeart/2018/2/layout/IconVerticalSolidList"/>
    <dgm:cxn modelId="{CBA8DFD0-2F7C-41AE-98C8-1F8FECF799CF}" type="presParOf" srcId="{3CF59CF2-A0A0-4CF7-9B9D-66E9FB4051B8}" destId="{BA716E8D-E230-46F7-B5BB-44963482F491}" srcOrd="1" destOrd="0" presId="urn:microsoft.com/office/officeart/2018/2/layout/IconVerticalSolidList"/>
    <dgm:cxn modelId="{B723A5B0-A67C-482F-8BF4-9E13D99552CE}" type="presParOf" srcId="{3CF59CF2-A0A0-4CF7-9B9D-66E9FB4051B8}" destId="{6294CE4D-C3ED-472B-83B9-0582FDF6C3E6}" srcOrd="2" destOrd="0" presId="urn:microsoft.com/office/officeart/2018/2/layout/IconVerticalSolidList"/>
    <dgm:cxn modelId="{382F5177-7F2A-4326-A7B3-0E18CF0EE09C}" type="presParOf" srcId="{3CF59CF2-A0A0-4CF7-9B9D-66E9FB4051B8}" destId="{57C455CA-C120-4D18-9C6B-8A01FDBB9861}" srcOrd="3" destOrd="0" presId="urn:microsoft.com/office/officeart/2018/2/layout/IconVerticalSolidList"/>
    <dgm:cxn modelId="{DB91E6D9-51DA-461D-B600-9553C268368D}" type="presParOf" srcId="{459B65CD-D3DD-480F-B844-2CE69E14591F}" destId="{ED9E4E63-D855-4235-A6E9-093237F9261D}" srcOrd="1" destOrd="0" presId="urn:microsoft.com/office/officeart/2018/2/layout/IconVerticalSolidList"/>
    <dgm:cxn modelId="{16C05ED1-4BAD-46B2-87BB-2287C0A0D027}" type="presParOf" srcId="{459B65CD-D3DD-480F-B844-2CE69E14591F}" destId="{DB82C7E9-BC2E-4963-9325-6F7D4049C3C5}" srcOrd="2" destOrd="0" presId="urn:microsoft.com/office/officeart/2018/2/layout/IconVerticalSolidList"/>
    <dgm:cxn modelId="{5F92096A-E357-4A37-BECB-E0DA3EF0A91D}" type="presParOf" srcId="{DB82C7E9-BC2E-4963-9325-6F7D4049C3C5}" destId="{CBE1E936-0003-4287-A522-F83A3706122F}" srcOrd="0" destOrd="0" presId="urn:microsoft.com/office/officeart/2018/2/layout/IconVerticalSolidList"/>
    <dgm:cxn modelId="{0235FCD8-839A-4A4B-9709-CF568FCF2076}" type="presParOf" srcId="{DB82C7E9-BC2E-4963-9325-6F7D4049C3C5}" destId="{6FFB329F-CA8E-42F0-8736-C3089BDE83D2}" srcOrd="1" destOrd="0" presId="urn:microsoft.com/office/officeart/2018/2/layout/IconVerticalSolidList"/>
    <dgm:cxn modelId="{B6AEDD3E-694E-4C5A-9A5A-FAB6CB66A66B}" type="presParOf" srcId="{DB82C7E9-BC2E-4963-9325-6F7D4049C3C5}" destId="{F09B446F-A79D-4042-83FE-17F619D5FFFB}" srcOrd="2" destOrd="0" presId="urn:microsoft.com/office/officeart/2018/2/layout/IconVerticalSolidList"/>
    <dgm:cxn modelId="{17312BE5-CB31-48E0-B935-B3EC6EF18106}" type="presParOf" srcId="{DB82C7E9-BC2E-4963-9325-6F7D4049C3C5}" destId="{FC7F2E43-D735-46D7-94C0-AB0BBC40BF8F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C441B36-1308-49B3-9C4A-6DB014DC5762}" type="doc">
      <dgm:prSet loTypeId="urn:microsoft.com/office/officeart/2005/8/layout/hierarchy1" loCatId="hierarchy" qsTypeId="urn:microsoft.com/office/officeart/2005/8/quickstyle/simple2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7CF82B92-2946-410C-8A1D-84E44240DACD}">
      <dgm:prSet custT="1"/>
      <dgm:spPr/>
      <dgm:t>
        <a:bodyPr/>
        <a:lstStyle/>
        <a:p>
          <a:r>
            <a:rPr lang="en-US" sz="1800" b="0" i="0"/>
            <a:t>Participants are asked to sort topics from content within </a:t>
          </a:r>
          <a:r>
            <a:rPr lang="en-US" sz="1800"/>
            <a:t>the </a:t>
          </a:r>
          <a:r>
            <a:rPr lang="en-US" sz="1800" b="0" i="0"/>
            <a:t>website into pre-defined categories. A closed card sort works best when working with a pre-defined set of categories, and we want to learn how users sort content items into each category.</a:t>
          </a:r>
          <a:endParaRPr lang="en-US" sz="1800"/>
        </a:p>
      </dgm:t>
    </dgm:pt>
    <dgm:pt modelId="{BA4D2BBF-07A3-4588-A67C-DACE6F19B143}" type="parTrans" cxnId="{B56AFB10-E6BE-43C8-9B88-9F55F0597842}">
      <dgm:prSet/>
      <dgm:spPr/>
      <dgm:t>
        <a:bodyPr/>
        <a:lstStyle/>
        <a:p>
          <a:endParaRPr lang="en-US"/>
        </a:p>
      </dgm:t>
    </dgm:pt>
    <dgm:pt modelId="{36709D27-6ADF-4E9A-B9F0-C5365D786D51}" type="sibTrans" cxnId="{B56AFB10-E6BE-43C8-9B88-9F55F0597842}">
      <dgm:prSet/>
      <dgm:spPr/>
      <dgm:t>
        <a:bodyPr/>
        <a:lstStyle/>
        <a:p>
          <a:endParaRPr lang="en-US"/>
        </a:p>
      </dgm:t>
    </dgm:pt>
    <dgm:pt modelId="{6EF30DCA-3E34-4DAF-87B7-14A48D1C7A2F}">
      <dgm:prSet custT="1"/>
      <dgm:spPr/>
      <dgm:t>
        <a:bodyPr/>
        <a:lstStyle/>
        <a:p>
          <a:r>
            <a:rPr lang="en-US" sz="1800" b="0" i="0"/>
            <a:t>This method is normally used when adding new content to an existing site or gaining a second round of insights after an open card sort.</a:t>
          </a:r>
          <a:endParaRPr lang="en-US" sz="1800"/>
        </a:p>
      </dgm:t>
    </dgm:pt>
    <dgm:pt modelId="{7E1A1FB2-A090-4EE2-95F8-7A76366A0981}" type="parTrans" cxnId="{DE2D1703-5D7C-4FAF-9678-44C88E3B7731}">
      <dgm:prSet/>
      <dgm:spPr/>
      <dgm:t>
        <a:bodyPr/>
        <a:lstStyle/>
        <a:p>
          <a:endParaRPr lang="en-US"/>
        </a:p>
      </dgm:t>
    </dgm:pt>
    <dgm:pt modelId="{77522BFD-6125-4EBD-AE3A-CB8896E25ABB}" type="sibTrans" cxnId="{DE2D1703-5D7C-4FAF-9678-44C88E3B7731}">
      <dgm:prSet/>
      <dgm:spPr/>
      <dgm:t>
        <a:bodyPr/>
        <a:lstStyle/>
        <a:p>
          <a:endParaRPr lang="en-US"/>
        </a:p>
      </dgm:t>
    </dgm:pt>
    <dgm:pt modelId="{2D50426D-A3EF-3E40-9C3D-500F3C33C03D}" type="pres">
      <dgm:prSet presAssocID="{AC441B36-1308-49B3-9C4A-6DB014DC5762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C9C80B49-4402-9B40-81DB-4EC2176DDA81}" type="pres">
      <dgm:prSet presAssocID="{7CF82B92-2946-410C-8A1D-84E44240DACD}" presName="hierRoot1" presStyleCnt="0"/>
      <dgm:spPr/>
    </dgm:pt>
    <dgm:pt modelId="{73947FDA-43EA-AD47-A311-D5D018B9CE04}" type="pres">
      <dgm:prSet presAssocID="{7CF82B92-2946-410C-8A1D-84E44240DACD}" presName="composite" presStyleCnt="0"/>
      <dgm:spPr/>
    </dgm:pt>
    <dgm:pt modelId="{7D43F697-7F15-694B-AE13-8A9E8D408AE8}" type="pres">
      <dgm:prSet presAssocID="{7CF82B92-2946-410C-8A1D-84E44240DACD}" presName="background" presStyleLbl="node0" presStyleIdx="0" presStyleCnt="2"/>
      <dgm:spPr/>
    </dgm:pt>
    <dgm:pt modelId="{744E493D-5962-EE43-8F4A-4E1FE3C9965C}" type="pres">
      <dgm:prSet presAssocID="{7CF82B92-2946-410C-8A1D-84E44240DACD}" presName="text" presStyleLbl="fgAcc0" presStyleIdx="0" presStyleCnt="2">
        <dgm:presLayoutVars>
          <dgm:chPref val="3"/>
        </dgm:presLayoutVars>
      </dgm:prSet>
      <dgm:spPr/>
    </dgm:pt>
    <dgm:pt modelId="{6C6BC49C-7F64-4A41-B85D-7BF386DB3B38}" type="pres">
      <dgm:prSet presAssocID="{7CF82B92-2946-410C-8A1D-84E44240DACD}" presName="hierChild2" presStyleCnt="0"/>
      <dgm:spPr/>
    </dgm:pt>
    <dgm:pt modelId="{B91D8DA1-23B1-1B4B-8D8D-9518914073C0}" type="pres">
      <dgm:prSet presAssocID="{6EF30DCA-3E34-4DAF-87B7-14A48D1C7A2F}" presName="hierRoot1" presStyleCnt="0"/>
      <dgm:spPr/>
    </dgm:pt>
    <dgm:pt modelId="{2B2B9F04-5526-7047-8FC3-5D0DDFB18CD3}" type="pres">
      <dgm:prSet presAssocID="{6EF30DCA-3E34-4DAF-87B7-14A48D1C7A2F}" presName="composite" presStyleCnt="0"/>
      <dgm:spPr/>
    </dgm:pt>
    <dgm:pt modelId="{035D6A7B-2C2E-ED45-89F6-D6280ACFD4F3}" type="pres">
      <dgm:prSet presAssocID="{6EF30DCA-3E34-4DAF-87B7-14A48D1C7A2F}" presName="background" presStyleLbl="node0" presStyleIdx="1" presStyleCnt="2"/>
      <dgm:spPr/>
    </dgm:pt>
    <dgm:pt modelId="{C8FF07EF-A4E4-A346-BF6C-78840C0A0FCA}" type="pres">
      <dgm:prSet presAssocID="{6EF30DCA-3E34-4DAF-87B7-14A48D1C7A2F}" presName="text" presStyleLbl="fgAcc0" presStyleIdx="1" presStyleCnt="2">
        <dgm:presLayoutVars>
          <dgm:chPref val="3"/>
        </dgm:presLayoutVars>
      </dgm:prSet>
      <dgm:spPr/>
    </dgm:pt>
    <dgm:pt modelId="{1A12E399-8012-E94A-BB9A-9171F6C1A40D}" type="pres">
      <dgm:prSet presAssocID="{6EF30DCA-3E34-4DAF-87B7-14A48D1C7A2F}" presName="hierChild2" presStyleCnt="0"/>
      <dgm:spPr/>
    </dgm:pt>
  </dgm:ptLst>
  <dgm:cxnLst>
    <dgm:cxn modelId="{DE2D1703-5D7C-4FAF-9678-44C88E3B7731}" srcId="{AC441B36-1308-49B3-9C4A-6DB014DC5762}" destId="{6EF30DCA-3E34-4DAF-87B7-14A48D1C7A2F}" srcOrd="1" destOrd="0" parTransId="{7E1A1FB2-A090-4EE2-95F8-7A76366A0981}" sibTransId="{77522BFD-6125-4EBD-AE3A-CB8896E25ABB}"/>
    <dgm:cxn modelId="{B56AFB10-E6BE-43C8-9B88-9F55F0597842}" srcId="{AC441B36-1308-49B3-9C4A-6DB014DC5762}" destId="{7CF82B92-2946-410C-8A1D-84E44240DACD}" srcOrd="0" destOrd="0" parTransId="{BA4D2BBF-07A3-4588-A67C-DACE6F19B143}" sibTransId="{36709D27-6ADF-4E9A-B9F0-C5365D786D51}"/>
    <dgm:cxn modelId="{826AB7A6-744C-2248-9B4A-FBF8A564DED6}" type="presOf" srcId="{7CF82B92-2946-410C-8A1D-84E44240DACD}" destId="{744E493D-5962-EE43-8F4A-4E1FE3C9965C}" srcOrd="0" destOrd="0" presId="urn:microsoft.com/office/officeart/2005/8/layout/hierarchy1"/>
    <dgm:cxn modelId="{9E7250B4-2FEE-3F44-B376-1D056A6C56A2}" type="presOf" srcId="{6EF30DCA-3E34-4DAF-87B7-14A48D1C7A2F}" destId="{C8FF07EF-A4E4-A346-BF6C-78840C0A0FCA}" srcOrd="0" destOrd="0" presId="urn:microsoft.com/office/officeart/2005/8/layout/hierarchy1"/>
    <dgm:cxn modelId="{4119B6F4-5900-864A-9D35-F9BF7259D5CC}" type="presOf" srcId="{AC441B36-1308-49B3-9C4A-6DB014DC5762}" destId="{2D50426D-A3EF-3E40-9C3D-500F3C33C03D}" srcOrd="0" destOrd="0" presId="urn:microsoft.com/office/officeart/2005/8/layout/hierarchy1"/>
    <dgm:cxn modelId="{7F371A91-47A9-5C4D-AC5E-6B3F95CBF5EF}" type="presParOf" srcId="{2D50426D-A3EF-3E40-9C3D-500F3C33C03D}" destId="{C9C80B49-4402-9B40-81DB-4EC2176DDA81}" srcOrd="0" destOrd="0" presId="urn:microsoft.com/office/officeart/2005/8/layout/hierarchy1"/>
    <dgm:cxn modelId="{17F1D1D6-14D9-794C-8D5D-6148FD7BCBE5}" type="presParOf" srcId="{C9C80B49-4402-9B40-81DB-4EC2176DDA81}" destId="{73947FDA-43EA-AD47-A311-D5D018B9CE04}" srcOrd="0" destOrd="0" presId="urn:microsoft.com/office/officeart/2005/8/layout/hierarchy1"/>
    <dgm:cxn modelId="{BB56AE59-30C7-2242-8982-E64163F4DC18}" type="presParOf" srcId="{73947FDA-43EA-AD47-A311-D5D018B9CE04}" destId="{7D43F697-7F15-694B-AE13-8A9E8D408AE8}" srcOrd="0" destOrd="0" presId="urn:microsoft.com/office/officeart/2005/8/layout/hierarchy1"/>
    <dgm:cxn modelId="{9DF1C925-766D-254F-B7AB-324DE32F4F6D}" type="presParOf" srcId="{73947FDA-43EA-AD47-A311-D5D018B9CE04}" destId="{744E493D-5962-EE43-8F4A-4E1FE3C9965C}" srcOrd="1" destOrd="0" presId="urn:microsoft.com/office/officeart/2005/8/layout/hierarchy1"/>
    <dgm:cxn modelId="{F8044CE7-1ECE-E047-8CE4-5BED6ED75B16}" type="presParOf" srcId="{C9C80B49-4402-9B40-81DB-4EC2176DDA81}" destId="{6C6BC49C-7F64-4A41-B85D-7BF386DB3B38}" srcOrd="1" destOrd="0" presId="urn:microsoft.com/office/officeart/2005/8/layout/hierarchy1"/>
    <dgm:cxn modelId="{E5CF9D48-C1C3-F946-A19F-8FB7131D0E3E}" type="presParOf" srcId="{2D50426D-A3EF-3E40-9C3D-500F3C33C03D}" destId="{B91D8DA1-23B1-1B4B-8D8D-9518914073C0}" srcOrd="1" destOrd="0" presId="urn:microsoft.com/office/officeart/2005/8/layout/hierarchy1"/>
    <dgm:cxn modelId="{ABB506FE-6ADA-D74C-ADC6-8907B6D30EC3}" type="presParOf" srcId="{B91D8DA1-23B1-1B4B-8D8D-9518914073C0}" destId="{2B2B9F04-5526-7047-8FC3-5D0DDFB18CD3}" srcOrd="0" destOrd="0" presId="urn:microsoft.com/office/officeart/2005/8/layout/hierarchy1"/>
    <dgm:cxn modelId="{9E2595E1-8F60-AE46-8063-53D50B4C08E3}" type="presParOf" srcId="{2B2B9F04-5526-7047-8FC3-5D0DDFB18CD3}" destId="{035D6A7B-2C2E-ED45-89F6-D6280ACFD4F3}" srcOrd="0" destOrd="0" presId="urn:microsoft.com/office/officeart/2005/8/layout/hierarchy1"/>
    <dgm:cxn modelId="{C6DE8848-85DE-2540-A94C-4EF5CAF2E513}" type="presParOf" srcId="{2B2B9F04-5526-7047-8FC3-5D0DDFB18CD3}" destId="{C8FF07EF-A4E4-A346-BF6C-78840C0A0FCA}" srcOrd="1" destOrd="0" presId="urn:microsoft.com/office/officeart/2005/8/layout/hierarchy1"/>
    <dgm:cxn modelId="{50057363-F966-064F-8B20-19F4846986DD}" type="presParOf" srcId="{B91D8DA1-23B1-1B4B-8D8D-9518914073C0}" destId="{1A12E399-8012-E94A-BB9A-9171F6C1A40D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CEDF93CB-078F-4855-95FB-7F0895199831}" type="doc">
      <dgm:prSet loTypeId="urn:microsoft.com/office/officeart/2016/7/layout/VerticalDownArrowProcess" loCatId="process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1CB451D-24AE-474D-8DB5-9521BC04CA8E}">
      <dgm:prSet custT="1"/>
      <dgm:spPr/>
      <dgm:t>
        <a:bodyPr/>
        <a:lstStyle/>
        <a:p>
          <a:r>
            <a:rPr lang="en-US" sz="1800"/>
            <a:t>STEP 1</a:t>
          </a:r>
        </a:p>
      </dgm:t>
    </dgm:pt>
    <dgm:pt modelId="{4024B3EC-8F93-49D5-9BED-89CCEB85153D}" type="parTrans" cxnId="{CB05494E-09EE-4AD0-A0F3-DAE832DABC49}">
      <dgm:prSet/>
      <dgm:spPr/>
      <dgm:t>
        <a:bodyPr/>
        <a:lstStyle/>
        <a:p>
          <a:endParaRPr lang="en-US"/>
        </a:p>
      </dgm:t>
    </dgm:pt>
    <dgm:pt modelId="{B6FEE51F-A8FA-4160-AD73-58188C144532}" type="sibTrans" cxnId="{CB05494E-09EE-4AD0-A0F3-DAE832DABC49}">
      <dgm:prSet/>
      <dgm:spPr/>
      <dgm:t>
        <a:bodyPr/>
        <a:lstStyle/>
        <a:p>
          <a:endParaRPr lang="en-US"/>
        </a:p>
      </dgm:t>
    </dgm:pt>
    <dgm:pt modelId="{8946EB16-2EAC-4ED5-9305-9F4590000069}">
      <dgm:prSet custT="1"/>
      <dgm:spPr/>
      <dgm:t>
        <a:bodyPr/>
        <a:lstStyle/>
        <a:p>
          <a:r>
            <a:rPr lang="en-US" sz="1800"/>
            <a:t>We conducted customer research</a:t>
          </a:r>
        </a:p>
      </dgm:t>
    </dgm:pt>
    <dgm:pt modelId="{BA910B9D-F068-4DE9-82E5-369DC2AA4C6E}" type="parTrans" cxnId="{9A5839E1-5993-4912-B2DD-E15F72109D6D}">
      <dgm:prSet/>
      <dgm:spPr/>
      <dgm:t>
        <a:bodyPr/>
        <a:lstStyle/>
        <a:p>
          <a:endParaRPr lang="en-US"/>
        </a:p>
      </dgm:t>
    </dgm:pt>
    <dgm:pt modelId="{D24944ED-3CED-414C-9718-14CE8B692182}" type="sibTrans" cxnId="{9A5839E1-5993-4912-B2DD-E15F72109D6D}">
      <dgm:prSet/>
      <dgm:spPr/>
      <dgm:t>
        <a:bodyPr/>
        <a:lstStyle/>
        <a:p>
          <a:endParaRPr lang="en-US"/>
        </a:p>
      </dgm:t>
    </dgm:pt>
    <dgm:pt modelId="{E062B2C8-57D3-4F4E-AA21-C1AE420AC69C}">
      <dgm:prSet custT="1"/>
      <dgm:spPr/>
      <dgm:t>
        <a:bodyPr/>
        <a:lstStyle/>
        <a:p>
          <a:r>
            <a:rPr lang="en-US" sz="1800"/>
            <a:t>STEP 2</a:t>
          </a:r>
        </a:p>
      </dgm:t>
    </dgm:pt>
    <dgm:pt modelId="{A17362F3-DBFB-42C6-9B19-92EB541A6D72}" type="parTrans" cxnId="{E7D2CB03-5E00-4782-B248-BA50A497D586}">
      <dgm:prSet/>
      <dgm:spPr/>
      <dgm:t>
        <a:bodyPr/>
        <a:lstStyle/>
        <a:p>
          <a:endParaRPr lang="en-US"/>
        </a:p>
      </dgm:t>
    </dgm:pt>
    <dgm:pt modelId="{E1E07D79-1030-4CB3-A8CD-3E6576023CC1}" type="sibTrans" cxnId="{E7D2CB03-5E00-4782-B248-BA50A497D586}">
      <dgm:prSet/>
      <dgm:spPr/>
      <dgm:t>
        <a:bodyPr/>
        <a:lstStyle/>
        <a:p>
          <a:endParaRPr lang="en-US"/>
        </a:p>
      </dgm:t>
    </dgm:pt>
    <dgm:pt modelId="{C1EF8A44-41EE-4912-807C-726DD12E9B59}">
      <dgm:prSet custT="1"/>
      <dgm:spPr/>
      <dgm:t>
        <a:bodyPr/>
        <a:lstStyle/>
        <a:p>
          <a:r>
            <a:rPr lang="en-US" sz="1800"/>
            <a:t>Based on the outcome of the research , we updated and reviewed the content</a:t>
          </a:r>
        </a:p>
      </dgm:t>
    </dgm:pt>
    <dgm:pt modelId="{45A3290F-01D1-4216-911D-59D658A5B485}" type="parTrans" cxnId="{28B79BA3-BA36-4D11-A912-E2D0568F241B}">
      <dgm:prSet/>
      <dgm:spPr/>
      <dgm:t>
        <a:bodyPr/>
        <a:lstStyle/>
        <a:p>
          <a:endParaRPr lang="en-US"/>
        </a:p>
      </dgm:t>
    </dgm:pt>
    <dgm:pt modelId="{C2C3F49D-8917-43FD-8C48-23377245BB88}" type="sibTrans" cxnId="{28B79BA3-BA36-4D11-A912-E2D0568F241B}">
      <dgm:prSet/>
      <dgm:spPr/>
      <dgm:t>
        <a:bodyPr/>
        <a:lstStyle/>
        <a:p>
          <a:endParaRPr lang="en-US"/>
        </a:p>
      </dgm:t>
    </dgm:pt>
    <dgm:pt modelId="{8F2CAB85-9A1C-4C16-9AFD-52686AE11606}">
      <dgm:prSet custT="1"/>
      <dgm:spPr/>
      <dgm:t>
        <a:bodyPr/>
        <a:lstStyle/>
        <a:p>
          <a:r>
            <a:rPr lang="en-US" sz="1800"/>
            <a:t>STEP 3</a:t>
          </a:r>
        </a:p>
      </dgm:t>
    </dgm:pt>
    <dgm:pt modelId="{231A0F74-65FD-42F8-B02C-D31CF667BFBA}" type="parTrans" cxnId="{8F76BA7C-86BB-4B73-9003-476EFD09F42A}">
      <dgm:prSet/>
      <dgm:spPr/>
      <dgm:t>
        <a:bodyPr/>
        <a:lstStyle/>
        <a:p>
          <a:endParaRPr lang="en-US"/>
        </a:p>
      </dgm:t>
    </dgm:pt>
    <dgm:pt modelId="{2E50DA65-2F3B-432E-8AAF-3219DC6AC739}" type="sibTrans" cxnId="{8F76BA7C-86BB-4B73-9003-476EFD09F42A}">
      <dgm:prSet/>
      <dgm:spPr/>
      <dgm:t>
        <a:bodyPr/>
        <a:lstStyle/>
        <a:p>
          <a:endParaRPr lang="en-US"/>
        </a:p>
      </dgm:t>
    </dgm:pt>
    <dgm:pt modelId="{DDE37217-8D3E-4E8E-B0FB-8341001D1F74}">
      <dgm:prSet custT="1"/>
      <dgm:spPr/>
      <dgm:t>
        <a:bodyPr/>
        <a:lstStyle/>
        <a:p>
          <a:r>
            <a:rPr lang="en-US" sz="1800"/>
            <a:t>Next , we applied the card sorting for content classification</a:t>
          </a:r>
        </a:p>
      </dgm:t>
    </dgm:pt>
    <dgm:pt modelId="{96F78ACF-6E54-4226-92A6-CB3E53808AEB}" type="parTrans" cxnId="{5BBC5F25-EC75-4FF5-AD2E-14D362BF014F}">
      <dgm:prSet/>
      <dgm:spPr/>
      <dgm:t>
        <a:bodyPr/>
        <a:lstStyle/>
        <a:p>
          <a:endParaRPr lang="en-US"/>
        </a:p>
      </dgm:t>
    </dgm:pt>
    <dgm:pt modelId="{57287890-3355-4BA1-9BDA-AE2BC733ECD2}" type="sibTrans" cxnId="{5BBC5F25-EC75-4FF5-AD2E-14D362BF014F}">
      <dgm:prSet/>
      <dgm:spPr/>
      <dgm:t>
        <a:bodyPr/>
        <a:lstStyle/>
        <a:p>
          <a:endParaRPr lang="en-US"/>
        </a:p>
      </dgm:t>
    </dgm:pt>
    <dgm:pt modelId="{D5604BF7-8AC5-4E90-9D73-C54A0751CCEC}">
      <dgm:prSet custT="1"/>
      <dgm:spPr/>
      <dgm:t>
        <a:bodyPr/>
        <a:lstStyle/>
        <a:p>
          <a:r>
            <a:rPr lang="en-US" sz="1800"/>
            <a:t>STEP 4</a:t>
          </a:r>
        </a:p>
      </dgm:t>
    </dgm:pt>
    <dgm:pt modelId="{DE654BCE-51EC-4C56-A764-4A0FFF5ECE3F}" type="parTrans" cxnId="{8CE27F2A-B16A-4C3B-9D5A-DD061A79171A}">
      <dgm:prSet/>
      <dgm:spPr/>
      <dgm:t>
        <a:bodyPr/>
        <a:lstStyle/>
        <a:p>
          <a:endParaRPr lang="en-US"/>
        </a:p>
      </dgm:t>
    </dgm:pt>
    <dgm:pt modelId="{192F9DAB-4403-4D46-901A-3B95187E3F32}" type="sibTrans" cxnId="{8CE27F2A-B16A-4C3B-9D5A-DD061A79171A}">
      <dgm:prSet/>
      <dgm:spPr/>
      <dgm:t>
        <a:bodyPr/>
        <a:lstStyle/>
        <a:p>
          <a:endParaRPr lang="en-US"/>
        </a:p>
      </dgm:t>
    </dgm:pt>
    <dgm:pt modelId="{EBDC1DBD-8115-45A1-826D-757DBFAB8779}">
      <dgm:prSet custT="1"/>
      <dgm:spPr/>
      <dgm:t>
        <a:bodyPr/>
        <a:lstStyle/>
        <a:p>
          <a:r>
            <a:rPr lang="en-US" sz="1800"/>
            <a:t>We built a website hierarchy for user-friendly navigation</a:t>
          </a:r>
        </a:p>
      </dgm:t>
    </dgm:pt>
    <dgm:pt modelId="{07AFF701-E3EC-4967-B38D-20585D800409}" type="parTrans" cxnId="{3A387290-2C09-4634-B77B-007971A9F8D7}">
      <dgm:prSet/>
      <dgm:spPr/>
      <dgm:t>
        <a:bodyPr/>
        <a:lstStyle/>
        <a:p>
          <a:endParaRPr lang="en-US"/>
        </a:p>
      </dgm:t>
    </dgm:pt>
    <dgm:pt modelId="{2B886D5B-87D4-4533-B84C-62C1CD3AF9F5}" type="sibTrans" cxnId="{3A387290-2C09-4634-B77B-007971A9F8D7}">
      <dgm:prSet/>
      <dgm:spPr/>
      <dgm:t>
        <a:bodyPr/>
        <a:lstStyle/>
        <a:p>
          <a:endParaRPr lang="en-US"/>
        </a:p>
      </dgm:t>
    </dgm:pt>
    <dgm:pt modelId="{05D592C4-0A70-410A-AFD5-24B2BD29789F}">
      <dgm:prSet custT="1"/>
      <dgm:spPr/>
      <dgm:t>
        <a:bodyPr/>
        <a:lstStyle/>
        <a:p>
          <a:r>
            <a:rPr lang="en-US" sz="1800"/>
            <a:t>STEP 5</a:t>
          </a:r>
        </a:p>
      </dgm:t>
    </dgm:pt>
    <dgm:pt modelId="{CC3AB8FE-617A-4EF1-AC34-ED2C235D4801}" type="parTrans" cxnId="{8F804902-15C9-4843-A25F-F694EE80B53E}">
      <dgm:prSet/>
      <dgm:spPr/>
      <dgm:t>
        <a:bodyPr/>
        <a:lstStyle/>
        <a:p>
          <a:endParaRPr lang="en-US"/>
        </a:p>
      </dgm:t>
    </dgm:pt>
    <dgm:pt modelId="{CC7F370A-5469-432C-BCC1-286CC129BDB0}" type="sibTrans" cxnId="{8F804902-15C9-4843-A25F-F694EE80B53E}">
      <dgm:prSet/>
      <dgm:spPr/>
      <dgm:t>
        <a:bodyPr/>
        <a:lstStyle/>
        <a:p>
          <a:endParaRPr lang="en-US"/>
        </a:p>
      </dgm:t>
    </dgm:pt>
    <dgm:pt modelId="{CA67F0CE-4332-4FE3-90E5-D06D5CCB4D54}">
      <dgm:prSet custT="1"/>
      <dgm:spPr/>
      <dgm:t>
        <a:bodyPr/>
        <a:lstStyle/>
        <a:p>
          <a:r>
            <a:rPr lang="en-US" sz="1800"/>
            <a:t>Lastly, we created a UI prototype for future development</a:t>
          </a:r>
        </a:p>
      </dgm:t>
    </dgm:pt>
    <dgm:pt modelId="{4C228B7B-F9B6-473E-B085-B1678FF861C7}" type="parTrans" cxnId="{FA0BD21F-46EE-4F3C-98FF-E60D3344E13A}">
      <dgm:prSet/>
      <dgm:spPr/>
      <dgm:t>
        <a:bodyPr/>
        <a:lstStyle/>
        <a:p>
          <a:endParaRPr lang="en-US"/>
        </a:p>
      </dgm:t>
    </dgm:pt>
    <dgm:pt modelId="{19563914-4C83-4F5A-B681-8BABE38CC0FE}" type="sibTrans" cxnId="{FA0BD21F-46EE-4F3C-98FF-E60D3344E13A}">
      <dgm:prSet/>
      <dgm:spPr/>
      <dgm:t>
        <a:bodyPr/>
        <a:lstStyle/>
        <a:p>
          <a:endParaRPr lang="en-US"/>
        </a:p>
      </dgm:t>
    </dgm:pt>
    <dgm:pt modelId="{7E80A0A6-D9A2-3C4C-A90C-B37F08386F85}" type="pres">
      <dgm:prSet presAssocID="{CEDF93CB-078F-4855-95FB-7F0895199831}" presName="Name0" presStyleCnt="0">
        <dgm:presLayoutVars>
          <dgm:dir/>
          <dgm:animLvl val="lvl"/>
          <dgm:resizeHandles val="exact"/>
        </dgm:presLayoutVars>
      </dgm:prSet>
      <dgm:spPr/>
    </dgm:pt>
    <dgm:pt modelId="{99C5731D-FA26-9D4A-84E4-7C2E99A8BAA7}" type="pres">
      <dgm:prSet presAssocID="{05D592C4-0A70-410A-AFD5-24B2BD29789F}" presName="boxAndChildren" presStyleCnt="0"/>
      <dgm:spPr/>
    </dgm:pt>
    <dgm:pt modelId="{4ACD06DB-801A-E242-8F33-AD05EDFD98D3}" type="pres">
      <dgm:prSet presAssocID="{05D592C4-0A70-410A-AFD5-24B2BD29789F}" presName="parentTextBox" presStyleLbl="alignNode1" presStyleIdx="0" presStyleCnt="5"/>
      <dgm:spPr/>
    </dgm:pt>
    <dgm:pt modelId="{D14C0000-4460-B247-B306-621B61A0FA9B}" type="pres">
      <dgm:prSet presAssocID="{05D592C4-0A70-410A-AFD5-24B2BD29789F}" presName="descendantBox" presStyleLbl="bgAccFollowNode1" presStyleIdx="0" presStyleCnt="5"/>
      <dgm:spPr/>
    </dgm:pt>
    <dgm:pt modelId="{3FEFA413-870E-7A43-A041-AFF8EE3A5F75}" type="pres">
      <dgm:prSet presAssocID="{192F9DAB-4403-4D46-901A-3B95187E3F32}" presName="sp" presStyleCnt="0"/>
      <dgm:spPr/>
    </dgm:pt>
    <dgm:pt modelId="{80EABC3E-3152-9D4A-BA34-407A8E0D3DB5}" type="pres">
      <dgm:prSet presAssocID="{D5604BF7-8AC5-4E90-9D73-C54A0751CCEC}" presName="arrowAndChildren" presStyleCnt="0"/>
      <dgm:spPr/>
    </dgm:pt>
    <dgm:pt modelId="{F0B68CEE-18EB-F647-A6B0-B09B993BC2EC}" type="pres">
      <dgm:prSet presAssocID="{D5604BF7-8AC5-4E90-9D73-C54A0751CCEC}" presName="parentTextArrow" presStyleLbl="node1" presStyleIdx="0" presStyleCnt="0"/>
      <dgm:spPr/>
    </dgm:pt>
    <dgm:pt modelId="{3F7683B7-6E9F-294B-9624-9B4AED1BE409}" type="pres">
      <dgm:prSet presAssocID="{D5604BF7-8AC5-4E90-9D73-C54A0751CCEC}" presName="arrow" presStyleLbl="alignNode1" presStyleIdx="1" presStyleCnt="5"/>
      <dgm:spPr/>
    </dgm:pt>
    <dgm:pt modelId="{4874089A-F382-D140-A84B-059136FCD5FF}" type="pres">
      <dgm:prSet presAssocID="{D5604BF7-8AC5-4E90-9D73-C54A0751CCEC}" presName="descendantArrow" presStyleLbl="bgAccFollowNode1" presStyleIdx="1" presStyleCnt="5"/>
      <dgm:spPr/>
    </dgm:pt>
    <dgm:pt modelId="{F1349A98-E4AB-EA48-B754-289B15266580}" type="pres">
      <dgm:prSet presAssocID="{2E50DA65-2F3B-432E-8AAF-3219DC6AC739}" presName="sp" presStyleCnt="0"/>
      <dgm:spPr/>
    </dgm:pt>
    <dgm:pt modelId="{B8206E1E-1FD4-064E-A90B-7E22A76B91D0}" type="pres">
      <dgm:prSet presAssocID="{8F2CAB85-9A1C-4C16-9AFD-52686AE11606}" presName="arrowAndChildren" presStyleCnt="0"/>
      <dgm:spPr/>
    </dgm:pt>
    <dgm:pt modelId="{8B4F9C36-9496-3E40-888A-C5B4C753A26F}" type="pres">
      <dgm:prSet presAssocID="{8F2CAB85-9A1C-4C16-9AFD-52686AE11606}" presName="parentTextArrow" presStyleLbl="node1" presStyleIdx="0" presStyleCnt="0"/>
      <dgm:spPr/>
    </dgm:pt>
    <dgm:pt modelId="{D4F36966-41E2-AA49-B96D-63CDC000299E}" type="pres">
      <dgm:prSet presAssocID="{8F2CAB85-9A1C-4C16-9AFD-52686AE11606}" presName="arrow" presStyleLbl="alignNode1" presStyleIdx="2" presStyleCnt="5"/>
      <dgm:spPr/>
    </dgm:pt>
    <dgm:pt modelId="{A78460ED-1254-854A-BCA0-F7FDD3255515}" type="pres">
      <dgm:prSet presAssocID="{8F2CAB85-9A1C-4C16-9AFD-52686AE11606}" presName="descendantArrow" presStyleLbl="bgAccFollowNode1" presStyleIdx="2" presStyleCnt="5"/>
      <dgm:spPr/>
    </dgm:pt>
    <dgm:pt modelId="{FC57AD68-8BCC-1343-B168-19BD602098C1}" type="pres">
      <dgm:prSet presAssocID="{E1E07D79-1030-4CB3-A8CD-3E6576023CC1}" presName="sp" presStyleCnt="0"/>
      <dgm:spPr/>
    </dgm:pt>
    <dgm:pt modelId="{26CE25D5-BE3E-2342-A413-14A84CA14DB7}" type="pres">
      <dgm:prSet presAssocID="{E062B2C8-57D3-4F4E-AA21-C1AE420AC69C}" presName="arrowAndChildren" presStyleCnt="0"/>
      <dgm:spPr/>
    </dgm:pt>
    <dgm:pt modelId="{A3B493FE-E3A4-D340-9E7E-D8A2D8C9C6E1}" type="pres">
      <dgm:prSet presAssocID="{E062B2C8-57D3-4F4E-AA21-C1AE420AC69C}" presName="parentTextArrow" presStyleLbl="node1" presStyleIdx="0" presStyleCnt="0"/>
      <dgm:spPr/>
    </dgm:pt>
    <dgm:pt modelId="{D3EB9AF9-9D98-D741-84FF-A844D8C4D5A8}" type="pres">
      <dgm:prSet presAssocID="{E062B2C8-57D3-4F4E-AA21-C1AE420AC69C}" presName="arrow" presStyleLbl="alignNode1" presStyleIdx="3" presStyleCnt="5"/>
      <dgm:spPr/>
    </dgm:pt>
    <dgm:pt modelId="{4E7836BB-C4DF-B84E-BAEB-2761165975B6}" type="pres">
      <dgm:prSet presAssocID="{E062B2C8-57D3-4F4E-AA21-C1AE420AC69C}" presName="descendantArrow" presStyleLbl="bgAccFollowNode1" presStyleIdx="3" presStyleCnt="5"/>
      <dgm:spPr/>
    </dgm:pt>
    <dgm:pt modelId="{3A1C37B1-1637-2144-9055-D6C1E661C049}" type="pres">
      <dgm:prSet presAssocID="{B6FEE51F-A8FA-4160-AD73-58188C144532}" presName="sp" presStyleCnt="0"/>
      <dgm:spPr/>
    </dgm:pt>
    <dgm:pt modelId="{FC5D6ACF-02CF-C94F-A3F4-4941C047C77E}" type="pres">
      <dgm:prSet presAssocID="{51CB451D-24AE-474D-8DB5-9521BC04CA8E}" presName="arrowAndChildren" presStyleCnt="0"/>
      <dgm:spPr/>
    </dgm:pt>
    <dgm:pt modelId="{EABAD21C-EB9D-8A4F-AD85-8E4F1928112E}" type="pres">
      <dgm:prSet presAssocID="{51CB451D-24AE-474D-8DB5-9521BC04CA8E}" presName="parentTextArrow" presStyleLbl="node1" presStyleIdx="0" presStyleCnt="0"/>
      <dgm:spPr/>
    </dgm:pt>
    <dgm:pt modelId="{9305362A-2D07-CE40-A1A1-267FBDC175A0}" type="pres">
      <dgm:prSet presAssocID="{51CB451D-24AE-474D-8DB5-9521BC04CA8E}" presName="arrow" presStyleLbl="alignNode1" presStyleIdx="4" presStyleCnt="5"/>
      <dgm:spPr/>
    </dgm:pt>
    <dgm:pt modelId="{4105ED13-BD0B-1448-AC71-DAC1014BD6C7}" type="pres">
      <dgm:prSet presAssocID="{51CB451D-24AE-474D-8DB5-9521BC04CA8E}" presName="descendantArrow" presStyleLbl="bgAccFollowNode1" presStyleIdx="4" presStyleCnt="5"/>
      <dgm:spPr/>
    </dgm:pt>
  </dgm:ptLst>
  <dgm:cxnLst>
    <dgm:cxn modelId="{8F804902-15C9-4843-A25F-F694EE80B53E}" srcId="{CEDF93CB-078F-4855-95FB-7F0895199831}" destId="{05D592C4-0A70-410A-AFD5-24B2BD29789F}" srcOrd="4" destOrd="0" parTransId="{CC3AB8FE-617A-4EF1-AC34-ED2C235D4801}" sibTransId="{CC7F370A-5469-432C-BCC1-286CC129BDB0}"/>
    <dgm:cxn modelId="{E7D2CB03-5E00-4782-B248-BA50A497D586}" srcId="{CEDF93CB-078F-4855-95FB-7F0895199831}" destId="{E062B2C8-57D3-4F4E-AA21-C1AE420AC69C}" srcOrd="1" destOrd="0" parTransId="{A17362F3-DBFB-42C6-9B19-92EB541A6D72}" sibTransId="{E1E07D79-1030-4CB3-A8CD-3E6576023CC1}"/>
    <dgm:cxn modelId="{D38D7C06-08B2-6246-A8AE-708227F66818}" type="presOf" srcId="{D5604BF7-8AC5-4E90-9D73-C54A0751CCEC}" destId="{3F7683B7-6E9F-294B-9624-9B4AED1BE409}" srcOrd="1" destOrd="0" presId="urn:microsoft.com/office/officeart/2016/7/layout/VerticalDownArrowProcess"/>
    <dgm:cxn modelId="{5781A708-AE3A-FB46-9705-5D088A185AF1}" type="presOf" srcId="{8946EB16-2EAC-4ED5-9305-9F4590000069}" destId="{4105ED13-BD0B-1448-AC71-DAC1014BD6C7}" srcOrd="0" destOrd="0" presId="urn:microsoft.com/office/officeart/2016/7/layout/VerticalDownArrowProcess"/>
    <dgm:cxn modelId="{6B2E2B0B-A498-754E-BB8A-52F64ECA126B}" type="presOf" srcId="{51CB451D-24AE-474D-8DB5-9521BC04CA8E}" destId="{9305362A-2D07-CE40-A1A1-267FBDC175A0}" srcOrd="1" destOrd="0" presId="urn:microsoft.com/office/officeart/2016/7/layout/VerticalDownArrowProcess"/>
    <dgm:cxn modelId="{FA0BD21F-46EE-4F3C-98FF-E60D3344E13A}" srcId="{05D592C4-0A70-410A-AFD5-24B2BD29789F}" destId="{CA67F0CE-4332-4FE3-90E5-D06D5CCB4D54}" srcOrd="0" destOrd="0" parTransId="{4C228B7B-F9B6-473E-B085-B1678FF861C7}" sibTransId="{19563914-4C83-4F5A-B681-8BABE38CC0FE}"/>
    <dgm:cxn modelId="{5BBC5F25-EC75-4FF5-AD2E-14D362BF014F}" srcId="{8F2CAB85-9A1C-4C16-9AFD-52686AE11606}" destId="{DDE37217-8D3E-4E8E-B0FB-8341001D1F74}" srcOrd="0" destOrd="0" parTransId="{96F78ACF-6E54-4226-92A6-CB3E53808AEB}" sibTransId="{57287890-3355-4BA1-9BDA-AE2BC733ECD2}"/>
    <dgm:cxn modelId="{65F60129-3269-FC4B-AAA2-3416A7903EEB}" type="presOf" srcId="{CA67F0CE-4332-4FE3-90E5-D06D5CCB4D54}" destId="{D14C0000-4460-B247-B306-621B61A0FA9B}" srcOrd="0" destOrd="0" presId="urn:microsoft.com/office/officeart/2016/7/layout/VerticalDownArrowProcess"/>
    <dgm:cxn modelId="{8CE27F2A-B16A-4C3B-9D5A-DD061A79171A}" srcId="{CEDF93CB-078F-4855-95FB-7F0895199831}" destId="{D5604BF7-8AC5-4E90-9D73-C54A0751CCEC}" srcOrd="3" destOrd="0" parTransId="{DE654BCE-51EC-4C56-A764-4A0FFF5ECE3F}" sibTransId="{192F9DAB-4403-4D46-901A-3B95187E3F32}"/>
    <dgm:cxn modelId="{993F5234-4236-4D43-82C9-CAAB68FB55CA}" type="presOf" srcId="{8F2CAB85-9A1C-4C16-9AFD-52686AE11606}" destId="{D4F36966-41E2-AA49-B96D-63CDC000299E}" srcOrd="1" destOrd="0" presId="urn:microsoft.com/office/officeart/2016/7/layout/VerticalDownArrowProcess"/>
    <dgm:cxn modelId="{CAFA9037-DCC4-6048-ACF5-49CEC595735B}" type="presOf" srcId="{51CB451D-24AE-474D-8DB5-9521BC04CA8E}" destId="{EABAD21C-EB9D-8A4F-AD85-8E4F1928112E}" srcOrd="0" destOrd="0" presId="urn:microsoft.com/office/officeart/2016/7/layout/VerticalDownArrowProcess"/>
    <dgm:cxn modelId="{EF7D5948-F939-E644-B431-517D2FFC4D4C}" type="presOf" srcId="{D5604BF7-8AC5-4E90-9D73-C54A0751CCEC}" destId="{F0B68CEE-18EB-F647-A6B0-B09B993BC2EC}" srcOrd="0" destOrd="0" presId="urn:microsoft.com/office/officeart/2016/7/layout/VerticalDownArrowProcess"/>
    <dgm:cxn modelId="{CB05494E-09EE-4AD0-A0F3-DAE832DABC49}" srcId="{CEDF93CB-078F-4855-95FB-7F0895199831}" destId="{51CB451D-24AE-474D-8DB5-9521BC04CA8E}" srcOrd="0" destOrd="0" parTransId="{4024B3EC-8F93-49D5-9BED-89CCEB85153D}" sibTransId="{B6FEE51F-A8FA-4160-AD73-58188C144532}"/>
    <dgm:cxn modelId="{8F76BA7C-86BB-4B73-9003-476EFD09F42A}" srcId="{CEDF93CB-078F-4855-95FB-7F0895199831}" destId="{8F2CAB85-9A1C-4C16-9AFD-52686AE11606}" srcOrd="2" destOrd="0" parTransId="{231A0F74-65FD-42F8-B02C-D31CF667BFBA}" sibTransId="{2E50DA65-2F3B-432E-8AAF-3219DC6AC739}"/>
    <dgm:cxn modelId="{6ACC3C7E-E872-8942-B47C-24C1986A8FFC}" type="presOf" srcId="{E062B2C8-57D3-4F4E-AA21-C1AE420AC69C}" destId="{D3EB9AF9-9D98-D741-84FF-A844D8C4D5A8}" srcOrd="1" destOrd="0" presId="urn:microsoft.com/office/officeart/2016/7/layout/VerticalDownArrowProcess"/>
    <dgm:cxn modelId="{EAC2A480-113A-CE4C-A639-6BEB6EB0213C}" type="presOf" srcId="{C1EF8A44-41EE-4912-807C-726DD12E9B59}" destId="{4E7836BB-C4DF-B84E-BAEB-2761165975B6}" srcOrd="0" destOrd="0" presId="urn:microsoft.com/office/officeart/2016/7/layout/VerticalDownArrowProcess"/>
    <dgm:cxn modelId="{89E51390-5D26-7F45-A853-D53D04E7D2AF}" type="presOf" srcId="{05D592C4-0A70-410A-AFD5-24B2BD29789F}" destId="{4ACD06DB-801A-E242-8F33-AD05EDFD98D3}" srcOrd="0" destOrd="0" presId="urn:microsoft.com/office/officeart/2016/7/layout/VerticalDownArrowProcess"/>
    <dgm:cxn modelId="{3A387290-2C09-4634-B77B-007971A9F8D7}" srcId="{D5604BF7-8AC5-4E90-9D73-C54A0751CCEC}" destId="{EBDC1DBD-8115-45A1-826D-757DBFAB8779}" srcOrd="0" destOrd="0" parTransId="{07AFF701-E3EC-4967-B38D-20585D800409}" sibTransId="{2B886D5B-87D4-4533-B84C-62C1CD3AF9F5}"/>
    <dgm:cxn modelId="{28B79BA3-BA36-4D11-A912-E2D0568F241B}" srcId="{E062B2C8-57D3-4F4E-AA21-C1AE420AC69C}" destId="{C1EF8A44-41EE-4912-807C-726DD12E9B59}" srcOrd="0" destOrd="0" parTransId="{45A3290F-01D1-4216-911D-59D658A5B485}" sibTransId="{C2C3F49D-8917-43FD-8C48-23377245BB88}"/>
    <dgm:cxn modelId="{15272FA8-7FFF-FA47-8376-5D88929E9453}" type="presOf" srcId="{CEDF93CB-078F-4855-95FB-7F0895199831}" destId="{7E80A0A6-D9A2-3C4C-A90C-B37F08386F85}" srcOrd="0" destOrd="0" presId="urn:microsoft.com/office/officeart/2016/7/layout/VerticalDownArrowProcess"/>
    <dgm:cxn modelId="{9EB00EBB-D405-654C-92A2-917ACA9105D8}" type="presOf" srcId="{E062B2C8-57D3-4F4E-AA21-C1AE420AC69C}" destId="{A3B493FE-E3A4-D340-9E7E-D8A2D8C9C6E1}" srcOrd="0" destOrd="0" presId="urn:microsoft.com/office/officeart/2016/7/layout/VerticalDownArrowProcess"/>
    <dgm:cxn modelId="{C7A4A0C8-A69D-CA47-B310-B4684440932E}" type="presOf" srcId="{DDE37217-8D3E-4E8E-B0FB-8341001D1F74}" destId="{A78460ED-1254-854A-BCA0-F7FDD3255515}" srcOrd="0" destOrd="0" presId="urn:microsoft.com/office/officeart/2016/7/layout/VerticalDownArrowProcess"/>
    <dgm:cxn modelId="{9A5839E1-5993-4912-B2DD-E15F72109D6D}" srcId="{51CB451D-24AE-474D-8DB5-9521BC04CA8E}" destId="{8946EB16-2EAC-4ED5-9305-9F4590000069}" srcOrd="0" destOrd="0" parTransId="{BA910B9D-F068-4DE9-82E5-369DC2AA4C6E}" sibTransId="{D24944ED-3CED-414C-9718-14CE8B692182}"/>
    <dgm:cxn modelId="{A4902DE3-5C89-5046-9452-5BDA89BC0BF0}" type="presOf" srcId="{8F2CAB85-9A1C-4C16-9AFD-52686AE11606}" destId="{8B4F9C36-9496-3E40-888A-C5B4C753A26F}" srcOrd="0" destOrd="0" presId="urn:microsoft.com/office/officeart/2016/7/layout/VerticalDownArrowProcess"/>
    <dgm:cxn modelId="{D6E958ED-02F6-7148-BD9F-28FCE01D97FC}" type="presOf" srcId="{EBDC1DBD-8115-45A1-826D-757DBFAB8779}" destId="{4874089A-F382-D140-A84B-059136FCD5FF}" srcOrd="0" destOrd="0" presId="urn:microsoft.com/office/officeart/2016/7/layout/VerticalDownArrowProcess"/>
    <dgm:cxn modelId="{906E468E-4786-FD4B-A936-8663EF465ABA}" type="presParOf" srcId="{7E80A0A6-D9A2-3C4C-A90C-B37F08386F85}" destId="{99C5731D-FA26-9D4A-84E4-7C2E99A8BAA7}" srcOrd="0" destOrd="0" presId="urn:microsoft.com/office/officeart/2016/7/layout/VerticalDownArrowProcess"/>
    <dgm:cxn modelId="{270E0058-8306-F040-B00A-EE94E3B4AA22}" type="presParOf" srcId="{99C5731D-FA26-9D4A-84E4-7C2E99A8BAA7}" destId="{4ACD06DB-801A-E242-8F33-AD05EDFD98D3}" srcOrd="0" destOrd="0" presId="urn:microsoft.com/office/officeart/2016/7/layout/VerticalDownArrowProcess"/>
    <dgm:cxn modelId="{DD6F913D-CCC7-4D4B-AD4C-839E6B33F8E9}" type="presParOf" srcId="{99C5731D-FA26-9D4A-84E4-7C2E99A8BAA7}" destId="{D14C0000-4460-B247-B306-621B61A0FA9B}" srcOrd="1" destOrd="0" presId="urn:microsoft.com/office/officeart/2016/7/layout/VerticalDownArrowProcess"/>
    <dgm:cxn modelId="{0C78EE7E-8BBE-4C4A-84A2-1629672A2441}" type="presParOf" srcId="{7E80A0A6-D9A2-3C4C-A90C-B37F08386F85}" destId="{3FEFA413-870E-7A43-A041-AFF8EE3A5F75}" srcOrd="1" destOrd="0" presId="urn:microsoft.com/office/officeart/2016/7/layout/VerticalDownArrowProcess"/>
    <dgm:cxn modelId="{1E26D513-AB4B-B34E-BC2F-821B6484D13E}" type="presParOf" srcId="{7E80A0A6-D9A2-3C4C-A90C-B37F08386F85}" destId="{80EABC3E-3152-9D4A-BA34-407A8E0D3DB5}" srcOrd="2" destOrd="0" presId="urn:microsoft.com/office/officeart/2016/7/layout/VerticalDownArrowProcess"/>
    <dgm:cxn modelId="{D7E3CB52-3685-9942-8D24-54DD58A2D35B}" type="presParOf" srcId="{80EABC3E-3152-9D4A-BA34-407A8E0D3DB5}" destId="{F0B68CEE-18EB-F647-A6B0-B09B993BC2EC}" srcOrd="0" destOrd="0" presId="urn:microsoft.com/office/officeart/2016/7/layout/VerticalDownArrowProcess"/>
    <dgm:cxn modelId="{2A4BF2AA-3F2C-3243-9B68-85D5D629A5B6}" type="presParOf" srcId="{80EABC3E-3152-9D4A-BA34-407A8E0D3DB5}" destId="{3F7683B7-6E9F-294B-9624-9B4AED1BE409}" srcOrd="1" destOrd="0" presId="urn:microsoft.com/office/officeart/2016/7/layout/VerticalDownArrowProcess"/>
    <dgm:cxn modelId="{D0473B55-660B-C04B-BE8C-7BFB832EB3E2}" type="presParOf" srcId="{80EABC3E-3152-9D4A-BA34-407A8E0D3DB5}" destId="{4874089A-F382-D140-A84B-059136FCD5FF}" srcOrd="2" destOrd="0" presId="urn:microsoft.com/office/officeart/2016/7/layout/VerticalDownArrowProcess"/>
    <dgm:cxn modelId="{7EE6F391-AD71-4C40-A8DC-2FB4197DE117}" type="presParOf" srcId="{7E80A0A6-D9A2-3C4C-A90C-B37F08386F85}" destId="{F1349A98-E4AB-EA48-B754-289B15266580}" srcOrd="3" destOrd="0" presId="urn:microsoft.com/office/officeart/2016/7/layout/VerticalDownArrowProcess"/>
    <dgm:cxn modelId="{7B0F1757-9C11-9D4C-9DE3-AAA36418EF3D}" type="presParOf" srcId="{7E80A0A6-D9A2-3C4C-A90C-B37F08386F85}" destId="{B8206E1E-1FD4-064E-A90B-7E22A76B91D0}" srcOrd="4" destOrd="0" presId="urn:microsoft.com/office/officeart/2016/7/layout/VerticalDownArrowProcess"/>
    <dgm:cxn modelId="{278F7594-3782-0941-8CFF-10CF9F49EE02}" type="presParOf" srcId="{B8206E1E-1FD4-064E-A90B-7E22A76B91D0}" destId="{8B4F9C36-9496-3E40-888A-C5B4C753A26F}" srcOrd="0" destOrd="0" presId="urn:microsoft.com/office/officeart/2016/7/layout/VerticalDownArrowProcess"/>
    <dgm:cxn modelId="{2CF410DE-BDFC-894D-B88F-844B431580A7}" type="presParOf" srcId="{B8206E1E-1FD4-064E-A90B-7E22A76B91D0}" destId="{D4F36966-41E2-AA49-B96D-63CDC000299E}" srcOrd="1" destOrd="0" presId="urn:microsoft.com/office/officeart/2016/7/layout/VerticalDownArrowProcess"/>
    <dgm:cxn modelId="{D6388A0B-4664-394A-AEDD-3AB8AEADE029}" type="presParOf" srcId="{B8206E1E-1FD4-064E-A90B-7E22A76B91D0}" destId="{A78460ED-1254-854A-BCA0-F7FDD3255515}" srcOrd="2" destOrd="0" presId="urn:microsoft.com/office/officeart/2016/7/layout/VerticalDownArrowProcess"/>
    <dgm:cxn modelId="{D1D3417D-874F-6D44-A597-31645EF25E0F}" type="presParOf" srcId="{7E80A0A6-D9A2-3C4C-A90C-B37F08386F85}" destId="{FC57AD68-8BCC-1343-B168-19BD602098C1}" srcOrd="5" destOrd="0" presId="urn:microsoft.com/office/officeart/2016/7/layout/VerticalDownArrowProcess"/>
    <dgm:cxn modelId="{39543F9D-B82A-C846-BEEB-0F3EC0871781}" type="presParOf" srcId="{7E80A0A6-D9A2-3C4C-A90C-B37F08386F85}" destId="{26CE25D5-BE3E-2342-A413-14A84CA14DB7}" srcOrd="6" destOrd="0" presId="urn:microsoft.com/office/officeart/2016/7/layout/VerticalDownArrowProcess"/>
    <dgm:cxn modelId="{15A5E29E-7499-FE4F-9E47-584B7B8F05E0}" type="presParOf" srcId="{26CE25D5-BE3E-2342-A413-14A84CA14DB7}" destId="{A3B493FE-E3A4-D340-9E7E-D8A2D8C9C6E1}" srcOrd="0" destOrd="0" presId="urn:microsoft.com/office/officeart/2016/7/layout/VerticalDownArrowProcess"/>
    <dgm:cxn modelId="{4E84844F-930D-2848-AB51-26F75900FC0F}" type="presParOf" srcId="{26CE25D5-BE3E-2342-A413-14A84CA14DB7}" destId="{D3EB9AF9-9D98-D741-84FF-A844D8C4D5A8}" srcOrd="1" destOrd="0" presId="urn:microsoft.com/office/officeart/2016/7/layout/VerticalDownArrowProcess"/>
    <dgm:cxn modelId="{2E5B7E0F-20CA-4846-93B5-ED5210360F64}" type="presParOf" srcId="{26CE25D5-BE3E-2342-A413-14A84CA14DB7}" destId="{4E7836BB-C4DF-B84E-BAEB-2761165975B6}" srcOrd="2" destOrd="0" presId="urn:microsoft.com/office/officeart/2016/7/layout/VerticalDownArrowProcess"/>
    <dgm:cxn modelId="{5F06391A-F70B-334D-B260-0549ED160893}" type="presParOf" srcId="{7E80A0A6-D9A2-3C4C-A90C-B37F08386F85}" destId="{3A1C37B1-1637-2144-9055-D6C1E661C049}" srcOrd="7" destOrd="0" presId="urn:microsoft.com/office/officeart/2016/7/layout/VerticalDownArrowProcess"/>
    <dgm:cxn modelId="{EE02630F-8650-FE4F-97F6-07EA3FD7B5D0}" type="presParOf" srcId="{7E80A0A6-D9A2-3C4C-A90C-B37F08386F85}" destId="{FC5D6ACF-02CF-C94F-A3F4-4941C047C77E}" srcOrd="8" destOrd="0" presId="urn:microsoft.com/office/officeart/2016/7/layout/VerticalDownArrowProcess"/>
    <dgm:cxn modelId="{1A5498DB-5B13-B24C-A383-5AEE90641521}" type="presParOf" srcId="{FC5D6ACF-02CF-C94F-A3F4-4941C047C77E}" destId="{EABAD21C-EB9D-8A4F-AD85-8E4F1928112E}" srcOrd="0" destOrd="0" presId="urn:microsoft.com/office/officeart/2016/7/layout/VerticalDownArrowProcess"/>
    <dgm:cxn modelId="{9C4FB6B0-0A47-484C-9619-6E2579445DA9}" type="presParOf" srcId="{FC5D6ACF-02CF-C94F-A3F4-4941C047C77E}" destId="{9305362A-2D07-CE40-A1A1-267FBDC175A0}" srcOrd="1" destOrd="0" presId="urn:microsoft.com/office/officeart/2016/7/layout/VerticalDownArrowProcess"/>
    <dgm:cxn modelId="{E7E6ACBF-C636-1545-8DC8-20730DA56F61}" type="presParOf" srcId="{FC5D6ACF-02CF-C94F-A3F4-4941C047C77E}" destId="{4105ED13-BD0B-1448-AC71-DAC1014BD6C7}" srcOrd="2" destOrd="0" presId="urn:microsoft.com/office/officeart/2016/7/layout/VerticalDownArrow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9C6CE5BB-BA26-4C74-9FAB-0CBBD1235F19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7ABBC07B-1D05-4385-BE58-1EA72BC2BC3C}">
      <dgm:prSet custT="1"/>
      <dgm:spPr/>
      <dgm:t>
        <a:bodyPr/>
        <a:lstStyle/>
        <a:p>
          <a:r>
            <a:rPr lang="en-US" sz="1800"/>
            <a:t>We have used </a:t>
          </a:r>
          <a:r>
            <a:rPr lang="en-US" sz="1800" b="0"/>
            <a:t>Bottoms up approach for </a:t>
          </a:r>
          <a:r>
            <a:rPr lang="en-US" sz="1800"/>
            <a:t>designing our architecture.</a:t>
          </a:r>
        </a:p>
      </dgm:t>
    </dgm:pt>
    <dgm:pt modelId="{5A03C7C1-4D48-4DD0-A900-69C9146EB85B}" type="parTrans" cxnId="{FD7206FA-FB4E-486F-BC2C-4661B5AD6C19}">
      <dgm:prSet/>
      <dgm:spPr/>
      <dgm:t>
        <a:bodyPr/>
        <a:lstStyle/>
        <a:p>
          <a:endParaRPr lang="en-US"/>
        </a:p>
      </dgm:t>
    </dgm:pt>
    <dgm:pt modelId="{9AAAE6E0-C351-4430-A724-DE10B6BD99BD}" type="sibTrans" cxnId="{FD7206FA-FB4E-486F-BC2C-4661B5AD6C19}">
      <dgm:prSet/>
      <dgm:spPr/>
      <dgm:t>
        <a:bodyPr/>
        <a:lstStyle/>
        <a:p>
          <a:endParaRPr lang="en-US"/>
        </a:p>
      </dgm:t>
    </dgm:pt>
    <dgm:pt modelId="{2EA78585-46C7-436A-9071-A4ABA16874F4}">
      <dgm:prSet custT="1"/>
      <dgm:spPr/>
      <dgm:t>
        <a:bodyPr/>
        <a:lstStyle/>
        <a:p>
          <a:r>
            <a:rPr lang="en-US" sz="1800"/>
            <a:t>We started with the creation of user personas and how those users will be going through the site</a:t>
          </a:r>
        </a:p>
      </dgm:t>
    </dgm:pt>
    <dgm:pt modelId="{A4A17710-9E6D-4ED7-A5E0-6787EA7D0EEE}" type="parTrans" cxnId="{364DD65A-042A-4C8C-9430-43B000AE858D}">
      <dgm:prSet/>
      <dgm:spPr/>
      <dgm:t>
        <a:bodyPr/>
        <a:lstStyle/>
        <a:p>
          <a:endParaRPr lang="en-US"/>
        </a:p>
      </dgm:t>
    </dgm:pt>
    <dgm:pt modelId="{3CF536D1-D34B-4DC3-853C-AEB07A632A3B}" type="sibTrans" cxnId="{364DD65A-042A-4C8C-9430-43B000AE858D}">
      <dgm:prSet/>
      <dgm:spPr/>
      <dgm:t>
        <a:bodyPr/>
        <a:lstStyle/>
        <a:p>
          <a:endParaRPr lang="en-US"/>
        </a:p>
      </dgm:t>
    </dgm:pt>
    <dgm:pt modelId="{0FAD64C0-794E-4FBF-A12F-12FE4E34A3F6}">
      <dgm:prSet custT="1"/>
      <dgm:spPr/>
      <dgm:t>
        <a:bodyPr/>
        <a:lstStyle/>
        <a:p>
          <a:r>
            <a:rPr lang="en-US" sz="1800"/>
            <a:t>From there, we figured out how to tie it all together.</a:t>
          </a:r>
        </a:p>
      </dgm:t>
    </dgm:pt>
    <dgm:pt modelId="{60DDA233-1EC5-4BDC-A351-03DE01F62461}" type="parTrans" cxnId="{F6A8C949-7769-4728-895A-5528D68E8181}">
      <dgm:prSet/>
      <dgm:spPr/>
      <dgm:t>
        <a:bodyPr/>
        <a:lstStyle/>
        <a:p>
          <a:endParaRPr lang="en-US"/>
        </a:p>
      </dgm:t>
    </dgm:pt>
    <dgm:pt modelId="{16F3956B-B850-4C25-A28D-FCF3B08BC654}" type="sibTrans" cxnId="{F6A8C949-7769-4728-895A-5528D68E8181}">
      <dgm:prSet/>
      <dgm:spPr/>
      <dgm:t>
        <a:bodyPr/>
        <a:lstStyle/>
        <a:p>
          <a:endParaRPr lang="en-US"/>
        </a:p>
      </dgm:t>
    </dgm:pt>
    <dgm:pt modelId="{5BEB7BF3-2BC7-4D9A-B501-D1D3EAF00813}" type="pres">
      <dgm:prSet presAssocID="{9C6CE5BB-BA26-4C74-9FAB-0CBBD1235F19}" presName="root" presStyleCnt="0">
        <dgm:presLayoutVars>
          <dgm:dir/>
          <dgm:resizeHandles val="exact"/>
        </dgm:presLayoutVars>
      </dgm:prSet>
      <dgm:spPr/>
    </dgm:pt>
    <dgm:pt modelId="{FE9D95DF-5589-49C2-9B7F-6D181FB38B94}" type="pres">
      <dgm:prSet presAssocID="{7ABBC07B-1D05-4385-BE58-1EA72BC2BC3C}" presName="compNode" presStyleCnt="0"/>
      <dgm:spPr/>
    </dgm:pt>
    <dgm:pt modelId="{91BF8110-D837-4EC4-9644-45E5284CDB07}" type="pres">
      <dgm:prSet presAssocID="{7ABBC07B-1D05-4385-BE58-1EA72BC2BC3C}" presName="bgRect" presStyleLbl="bgShp" presStyleIdx="0" presStyleCnt="3"/>
      <dgm:spPr/>
    </dgm:pt>
    <dgm:pt modelId="{EB9C5BF7-22AC-41A3-8B23-7799E5B012D7}" type="pres">
      <dgm:prSet presAssocID="{7ABBC07B-1D05-4385-BE58-1EA72BC2BC3C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Igloo"/>
        </a:ext>
      </dgm:extLst>
    </dgm:pt>
    <dgm:pt modelId="{65B3873E-C611-4186-92D9-5C7FC3A7A69C}" type="pres">
      <dgm:prSet presAssocID="{7ABBC07B-1D05-4385-BE58-1EA72BC2BC3C}" presName="spaceRect" presStyleCnt="0"/>
      <dgm:spPr/>
    </dgm:pt>
    <dgm:pt modelId="{1057FF98-3504-473D-BD39-6B6EE8283826}" type="pres">
      <dgm:prSet presAssocID="{7ABBC07B-1D05-4385-BE58-1EA72BC2BC3C}" presName="parTx" presStyleLbl="revTx" presStyleIdx="0" presStyleCnt="3">
        <dgm:presLayoutVars>
          <dgm:chMax val="0"/>
          <dgm:chPref val="0"/>
        </dgm:presLayoutVars>
      </dgm:prSet>
      <dgm:spPr/>
    </dgm:pt>
    <dgm:pt modelId="{68A869F1-8C03-4492-8329-7F25048EBE06}" type="pres">
      <dgm:prSet presAssocID="{9AAAE6E0-C351-4430-A724-DE10B6BD99BD}" presName="sibTrans" presStyleCnt="0"/>
      <dgm:spPr/>
    </dgm:pt>
    <dgm:pt modelId="{D1BCE10F-AA00-4E67-8388-66033534D8B4}" type="pres">
      <dgm:prSet presAssocID="{2EA78585-46C7-436A-9071-A4ABA16874F4}" presName="compNode" presStyleCnt="0"/>
      <dgm:spPr/>
    </dgm:pt>
    <dgm:pt modelId="{5CD5C7C4-E87B-408B-9B37-112E971FAADA}" type="pres">
      <dgm:prSet presAssocID="{2EA78585-46C7-436A-9071-A4ABA16874F4}" presName="bgRect" presStyleLbl="bgShp" presStyleIdx="1" presStyleCnt="3"/>
      <dgm:spPr/>
    </dgm:pt>
    <dgm:pt modelId="{C6F11259-6C78-4865-9A3C-4577CD588DB2}" type="pres">
      <dgm:prSet presAssocID="{2EA78585-46C7-436A-9071-A4ABA16874F4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C6F1B0E5-1B49-4436-B051-D98B329D38B7}" type="pres">
      <dgm:prSet presAssocID="{2EA78585-46C7-436A-9071-A4ABA16874F4}" presName="spaceRect" presStyleCnt="0"/>
      <dgm:spPr/>
    </dgm:pt>
    <dgm:pt modelId="{3E888C25-B3BA-4665-BD96-C7F71D60C5B9}" type="pres">
      <dgm:prSet presAssocID="{2EA78585-46C7-436A-9071-A4ABA16874F4}" presName="parTx" presStyleLbl="revTx" presStyleIdx="1" presStyleCnt="3">
        <dgm:presLayoutVars>
          <dgm:chMax val="0"/>
          <dgm:chPref val="0"/>
        </dgm:presLayoutVars>
      </dgm:prSet>
      <dgm:spPr/>
    </dgm:pt>
    <dgm:pt modelId="{A2D53ED3-5E70-4B86-AB5B-27E7F51B7F84}" type="pres">
      <dgm:prSet presAssocID="{3CF536D1-D34B-4DC3-853C-AEB07A632A3B}" presName="sibTrans" presStyleCnt="0"/>
      <dgm:spPr/>
    </dgm:pt>
    <dgm:pt modelId="{5686A666-6DE9-4CFA-A556-01D01749E567}" type="pres">
      <dgm:prSet presAssocID="{0FAD64C0-794E-4FBF-A12F-12FE4E34A3F6}" presName="compNode" presStyleCnt="0"/>
      <dgm:spPr/>
    </dgm:pt>
    <dgm:pt modelId="{9044B3E7-E3F9-426A-9031-8F299288B062}" type="pres">
      <dgm:prSet presAssocID="{0FAD64C0-794E-4FBF-A12F-12FE4E34A3F6}" presName="bgRect" presStyleLbl="bgShp" presStyleIdx="2" presStyleCnt="3"/>
      <dgm:spPr/>
    </dgm:pt>
    <dgm:pt modelId="{3DC0C86B-B683-4A04-8CD0-C30892F04EB2}" type="pres">
      <dgm:prSet presAssocID="{0FAD64C0-794E-4FBF-A12F-12FE4E34A3F6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ie"/>
        </a:ext>
      </dgm:extLst>
    </dgm:pt>
    <dgm:pt modelId="{07019B75-0156-4826-ADDB-C11E73D9828D}" type="pres">
      <dgm:prSet presAssocID="{0FAD64C0-794E-4FBF-A12F-12FE4E34A3F6}" presName="spaceRect" presStyleCnt="0"/>
      <dgm:spPr/>
    </dgm:pt>
    <dgm:pt modelId="{4C908E51-7620-4F75-AE19-325A06B1E7B6}" type="pres">
      <dgm:prSet presAssocID="{0FAD64C0-794E-4FBF-A12F-12FE4E34A3F6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9E8F0607-CDEA-47C0-8718-929CFF40AC5E}" type="presOf" srcId="{9C6CE5BB-BA26-4C74-9FAB-0CBBD1235F19}" destId="{5BEB7BF3-2BC7-4D9A-B501-D1D3EAF00813}" srcOrd="0" destOrd="0" presId="urn:microsoft.com/office/officeart/2018/2/layout/IconVerticalSolidList"/>
    <dgm:cxn modelId="{D3A09A08-3BA9-4ED8-84AC-478C11EAC7B1}" type="presOf" srcId="{7ABBC07B-1D05-4385-BE58-1EA72BC2BC3C}" destId="{1057FF98-3504-473D-BD39-6B6EE8283826}" srcOrd="0" destOrd="0" presId="urn:microsoft.com/office/officeart/2018/2/layout/IconVerticalSolidList"/>
    <dgm:cxn modelId="{F6A8C949-7769-4728-895A-5528D68E8181}" srcId="{9C6CE5BB-BA26-4C74-9FAB-0CBBD1235F19}" destId="{0FAD64C0-794E-4FBF-A12F-12FE4E34A3F6}" srcOrd="2" destOrd="0" parTransId="{60DDA233-1EC5-4BDC-A351-03DE01F62461}" sibTransId="{16F3956B-B850-4C25-A28D-FCF3B08BC654}"/>
    <dgm:cxn modelId="{364DD65A-042A-4C8C-9430-43B000AE858D}" srcId="{9C6CE5BB-BA26-4C74-9FAB-0CBBD1235F19}" destId="{2EA78585-46C7-436A-9071-A4ABA16874F4}" srcOrd="1" destOrd="0" parTransId="{A4A17710-9E6D-4ED7-A5E0-6787EA7D0EEE}" sibTransId="{3CF536D1-D34B-4DC3-853C-AEB07A632A3B}"/>
    <dgm:cxn modelId="{73E4DF7C-2B76-4E43-BC68-CCE3CA44B556}" type="presOf" srcId="{0FAD64C0-794E-4FBF-A12F-12FE4E34A3F6}" destId="{4C908E51-7620-4F75-AE19-325A06B1E7B6}" srcOrd="0" destOrd="0" presId="urn:microsoft.com/office/officeart/2018/2/layout/IconVerticalSolidList"/>
    <dgm:cxn modelId="{A11003BB-35E0-46E0-879A-AED21404F0C1}" type="presOf" srcId="{2EA78585-46C7-436A-9071-A4ABA16874F4}" destId="{3E888C25-B3BA-4665-BD96-C7F71D60C5B9}" srcOrd="0" destOrd="0" presId="urn:microsoft.com/office/officeart/2018/2/layout/IconVerticalSolidList"/>
    <dgm:cxn modelId="{FD7206FA-FB4E-486F-BC2C-4661B5AD6C19}" srcId="{9C6CE5BB-BA26-4C74-9FAB-0CBBD1235F19}" destId="{7ABBC07B-1D05-4385-BE58-1EA72BC2BC3C}" srcOrd="0" destOrd="0" parTransId="{5A03C7C1-4D48-4DD0-A900-69C9146EB85B}" sibTransId="{9AAAE6E0-C351-4430-A724-DE10B6BD99BD}"/>
    <dgm:cxn modelId="{901F6A25-26D4-4741-A55E-5BBA9EF04F4B}" type="presParOf" srcId="{5BEB7BF3-2BC7-4D9A-B501-D1D3EAF00813}" destId="{FE9D95DF-5589-49C2-9B7F-6D181FB38B94}" srcOrd="0" destOrd="0" presId="urn:microsoft.com/office/officeart/2018/2/layout/IconVerticalSolidList"/>
    <dgm:cxn modelId="{3285D1A9-428F-41FF-82BD-669A4B8A9C59}" type="presParOf" srcId="{FE9D95DF-5589-49C2-9B7F-6D181FB38B94}" destId="{91BF8110-D837-4EC4-9644-45E5284CDB07}" srcOrd="0" destOrd="0" presId="urn:microsoft.com/office/officeart/2018/2/layout/IconVerticalSolidList"/>
    <dgm:cxn modelId="{E42CC580-A714-4D4C-98EA-D9209072FD22}" type="presParOf" srcId="{FE9D95DF-5589-49C2-9B7F-6D181FB38B94}" destId="{EB9C5BF7-22AC-41A3-8B23-7799E5B012D7}" srcOrd="1" destOrd="0" presId="urn:microsoft.com/office/officeart/2018/2/layout/IconVerticalSolidList"/>
    <dgm:cxn modelId="{0967D2C0-3379-4F23-9030-E024433FE2C9}" type="presParOf" srcId="{FE9D95DF-5589-49C2-9B7F-6D181FB38B94}" destId="{65B3873E-C611-4186-92D9-5C7FC3A7A69C}" srcOrd="2" destOrd="0" presId="urn:microsoft.com/office/officeart/2018/2/layout/IconVerticalSolidList"/>
    <dgm:cxn modelId="{86F1B2E0-D36B-4B39-850B-5E959708BEDA}" type="presParOf" srcId="{FE9D95DF-5589-49C2-9B7F-6D181FB38B94}" destId="{1057FF98-3504-473D-BD39-6B6EE8283826}" srcOrd="3" destOrd="0" presId="urn:microsoft.com/office/officeart/2018/2/layout/IconVerticalSolidList"/>
    <dgm:cxn modelId="{A2F0100D-7889-425F-8130-920E68E97FEA}" type="presParOf" srcId="{5BEB7BF3-2BC7-4D9A-B501-D1D3EAF00813}" destId="{68A869F1-8C03-4492-8329-7F25048EBE06}" srcOrd="1" destOrd="0" presId="urn:microsoft.com/office/officeart/2018/2/layout/IconVerticalSolidList"/>
    <dgm:cxn modelId="{0D599483-AC9D-472D-847C-8C4CBABA8A9D}" type="presParOf" srcId="{5BEB7BF3-2BC7-4D9A-B501-D1D3EAF00813}" destId="{D1BCE10F-AA00-4E67-8388-66033534D8B4}" srcOrd="2" destOrd="0" presId="urn:microsoft.com/office/officeart/2018/2/layout/IconVerticalSolidList"/>
    <dgm:cxn modelId="{3BAF4923-3E3D-4EA4-9FD9-62BE0C61AB14}" type="presParOf" srcId="{D1BCE10F-AA00-4E67-8388-66033534D8B4}" destId="{5CD5C7C4-E87B-408B-9B37-112E971FAADA}" srcOrd="0" destOrd="0" presId="urn:microsoft.com/office/officeart/2018/2/layout/IconVerticalSolidList"/>
    <dgm:cxn modelId="{FBDA908A-C104-4AE9-9D0E-1C72DE0FC87E}" type="presParOf" srcId="{D1BCE10F-AA00-4E67-8388-66033534D8B4}" destId="{C6F11259-6C78-4865-9A3C-4577CD588DB2}" srcOrd="1" destOrd="0" presId="urn:microsoft.com/office/officeart/2018/2/layout/IconVerticalSolidList"/>
    <dgm:cxn modelId="{45299679-96B3-425B-BFF5-17F76D938EEC}" type="presParOf" srcId="{D1BCE10F-AA00-4E67-8388-66033534D8B4}" destId="{C6F1B0E5-1B49-4436-B051-D98B329D38B7}" srcOrd="2" destOrd="0" presId="urn:microsoft.com/office/officeart/2018/2/layout/IconVerticalSolidList"/>
    <dgm:cxn modelId="{686CC3DC-B3B0-4549-8481-08AEB4DD291A}" type="presParOf" srcId="{D1BCE10F-AA00-4E67-8388-66033534D8B4}" destId="{3E888C25-B3BA-4665-BD96-C7F71D60C5B9}" srcOrd="3" destOrd="0" presId="urn:microsoft.com/office/officeart/2018/2/layout/IconVerticalSolidList"/>
    <dgm:cxn modelId="{CC91058A-A694-49C3-900E-382DD5D96CDD}" type="presParOf" srcId="{5BEB7BF3-2BC7-4D9A-B501-D1D3EAF00813}" destId="{A2D53ED3-5E70-4B86-AB5B-27E7F51B7F84}" srcOrd="3" destOrd="0" presId="urn:microsoft.com/office/officeart/2018/2/layout/IconVerticalSolidList"/>
    <dgm:cxn modelId="{0F127031-8E6E-405A-8852-A0A4A2AB539C}" type="presParOf" srcId="{5BEB7BF3-2BC7-4D9A-B501-D1D3EAF00813}" destId="{5686A666-6DE9-4CFA-A556-01D01749E567}" srcOrd="4" destOrd="0" presId="urn:microsoft.com/office/officeart/2018/2/layout/IconVerticalSolidList"/>
    <dgm:cxn modelId="{3A213F8B-1FDA-4D06-85F9-1580E7B75301}" type="presParOf" srcId="{5686A666-6DE9-4CFA-A556-01D01749E567}" destId="{9044B3E7-E3F9-426A-9031-8F299288B062}" srcOrd="0" destOrd="0" presId="urn:microsoft.com/office/officeart/2018/2/layout/IconVerticalSolidList"/>
    <dgm:cxn modelId="{507BD4E2-1C33-4CBE-9E3A-023DBE0FCFB4}" type="presParOf" srcId="{5686A666-6DE9-4CFA-A556-01D01749E567}" destId="{3DC0C86B-B683-4A04-8CD0-C30892F04EB2}" srcOrd="1" destOrd="0" presId="urn:microsoft.com/office/officeart/2018/2/layout/IconVerticalSolidList"/>
    <dgm:cxn modelId="{E2328AAC-8DCB-4670-A2AF-7DAF2973F582}" type="presParOf" srcId="{5686A666-6DE9-4CFA-A556-01D01749E567}" destId="{07019B75-0156-4826-ADDB-C11E73D9828D}" srcOrd="2" destOrd="0" presId="urn:microsoft.com/office/officeart/2018/2/layout/IconVerticalSolidList"/>
    <dgm:cxn modelId="{6F939F32-C6E6-4F19-8087-F6ADD16F5623}" type="presParOf" srcId="{5686A666-6DE9-4CFA-A556-01D01749E567}" destId="{4C908E51-7620-4F75-AE19-325A06B1E7B6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08B3A1-8597-464F-A0A7-D7F941511704}">
      <dsp:nvSpPr>
        <dsp:cNvPr id="0" name=""/>
        <dsp:cNvSpPr/>
      </dsp:nvSpPr>
      <dsp:spPr>
        <a:xfrm>
          <a:off x="681884" y="151651"/>
          <a:ext cx="2024437" cy="2024437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BB61CEC-3078-469B-B33A-DAC86CD55524}">
      <dsp:nvSpPr>
        <dsp:cNvPr id="0" name=""/>
        <dsp:cNvSpPr/>
      </dsp:nvSpPr>
      <dsp:spPr>
        <a:xfrm>
          <a:off x="1113322" y="583088"/>
          <a:ext cx="1161562" cy="11615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A7467D-5097-44A2-BE64-262BFB655CAD}">
      <dsp:nvSpPr>
        <dsp:cNvPr id="0" name=""/>
        <dsp:cNvSpPr/>
      </dsp:nvSpPr>
      <dsp:spPr>
        <a:xfrm>
          <a:off x="77407" y="2533188"/>
          <a:ext cx="3318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kern="1200" cap="none">
              <a:latin typeface="+mn-lt"/>
            </a:rPr>
            <a:t>With Trawell adventure awaits </a:t>
          </a:r>
          <a:endParaRPr lang="en-US" sz="1800" kern="1200" cap="none">
            <a:latin typeface="Gill Sans MT" panose="020B0502020104020203"/>
          </a:endParaRPr>
        </a:p>
      </dsp:txBody>
      <dsp:txXfrm>
        <a:off x="77407" y="2533188"/>
        <a:ext cx="3318750" cy="720000"/>
      </dsp:txXfrm>
    </dsp:sp>
    <dsp:sp modelId="{8FF711D8-4250-460B-B332-305382B45C15}">
      <dsp:nvSpPr>
        <dsp:cNvPr id="0" name=""/>
        <dsp:cNvSpPr/>
      </dsp:nvSpPr>
      <dsp:spPr>
        <a:xfrm>
          <a:off x="4581416" y="151651"/>
          <a:ext cx="2024437" cy="2024437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71AA90B-A90C-453F-AADF-604193ABDC7D}">
      <dsp:nvSpPr>
        <dsp:cNvPr id="0" name=""/>
        <dsp:cNvSpPr/>
      </dsp:nvSpPr>
      <dsp:spPr>
        <a:xfrm>
          <a:off x="5012853" y="583088"/>
          <a:ext cx="1161562" cy="11615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016477-2126-4285-92DD-072E26C201CD}">
      <dsp:nvSpPr>
        <dsp:cNvPr id="0" name=""/>
        <dsp:cNvSpPr/>
      </dsp:nvSpPr>
      <dsp:spPr>
        <a:xfrm>
          <a:off x="3932832" y="2584466"/>
          <a:ext cx="3318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kern="1200" cap="none">
              <a:latin typeface="+mn-lt"/>
            </a:rPr>
            <a:t>With Trawell all you need is desire to explore  </a:t>
          </a:r>
        </a:p>
      </dsp:txBody>
      <dsp:txXfrm>
        <a:off x="3932832" y="2584466"/>
        <a:ext cx="3318750" cy="720000"/>
      </dsp:txXfrm>
    </dsp:sp>
    <dsp:sp modelId="{F227F186-2A72-43E5-A262-1B7453EC3FCB}">
      <dsp:nvSpPr>
        <dsp:cNvPr id="0" name=""/>
        <dsp:cNvSpPr/>
      </dsp:nvSpPr>
      <dsp:spPr>
        <a:xfrm>
          <a:off x="8480947" y="151651"/>
          <a:ext cx="2024437" cy="2024437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51A75CE-B371-4896-8E6A-F609CB48B03F}">
      <dsp:nvSpPr>
        <dsp:cNvPr id="0" name=""/>
        <dsp:cNvSpPr/>
      </dsp:nvSpPr>
      <dsp:spPr>
        <a:xfrm>
          <a:off x="8912385" y="583088"/>
          <a:ext cx="1161562" cy="116156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B17FC1-D0F2-4F5B-9E8A-8730B7113E7F}">
      <dsp:nvSpPr>
        <dsp:cNvPr id="0" name=""/>
        <dsp:cNvSpPr/>
      </dsp:nvSpPr>
      <dsp:spPr>
        <a:xfrm>
          <a:off x="7788258" y="2610105"/>
          <a:ext cx="3318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kern="1200" cap="none">
              <a:latin typeface="+mn-lt"/>
            </a:rPr>
            <a:t>Just be ready, we'll take you there </a:t>
          </a:r>
          <a:endParaRPr lang="en-US" sz="1800" kern="1200" cap="none"/>
        </a:p>
      </dsp:txBody>
      <dsp:txXfrm>
        <a:off x="7788258" y="2610105"/>
        <a:ext cx="331875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B34BF3-9B89-7943-AEC5-26C19106095D}">
      <dsp:nvSpPr>
        <dsp:cNvPr id="0" name=""/>
        <dsp:cNvSpPr/>
      </dsp:nvSpPr>
      <dsp:spPr>
        <a:xfrm>
          <a:off x="0" y="690520"/>
          <a:ext cx="3102079" cy="196982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8394F6D7-3833-BE4C-9D76-2137A264C415}">
      <dsp:nvSpPr>
        <dsp:cNvPr id="0" name=""/>
        <dsp:cNvSpPr/>
      </dsp:nvSpPr>
      <dsp:spPr>
        <a:xfrm>
          <a:off x="344675" y="1017962"/>
          <a:ext cx="3102079" cy="196982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H</a:t>
          </a:r>
          <a:r>
            <a:rPr lang="en-US" sz="1800" b="0" i="0" kern="1200"/>
            <a:t>elp design or evaluate the </a:t>
          </a:r>
          <a:r>
            <a:rPr lang="en-US" sz="1800" kern="1200"/>
            <a:t>I</a:t>
          </a:r>
          <a:r>
            <a:rPr lang="en-US" sz="1800" b="0" i="0" kern="1200"/>
            <a:t>nformation </a:t>
          </a:r>
          <a:r>
            <a:rPr lang="en-US" sz="1800" kern="1200"/>
            <a:t>A</a:t>
          </a:r>
          <a:r>
            <a:rPr lang="en-US" sz="1800" b="0" i="0" kern="1200"/>
            <a:t>rchitecture of a site</a:t>
          </a:r>
          <a:endParaRPr lang="en-US" sz="1800" kern="1200"/>
        </a:p>
      </dsp:txBody>
      <dsp:txXfrm>
        <a:off x="402369" y="1075656"/>
        <a:ext cx="2986691" cy="1854432"/>
      </dsp:txXfrm>
    </dsp:sp>
    <dsp:sp modelId="{9D3257A0-133D-994F-BE93-CFAF040757D5}">
      <dsp:nvSpPr>
        <dsp:cNvPr id="0" name=""/>
        <dsp:cNvSpPr/>
      </dsp:nvSpPr>
      <dsp:spPr>
        <a:xfrm>
          <a:off x="3791430" y="690520"/>
          <a:ext cx="3102079" cy="196982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341D2D5F-2E24-064B-B94A-FD51F2FA31D8}">
      <dsp:nvSpPr>
        <dsp:cNvPr id="0" name=""/>
        <dsp:cNvSpPr/>
      </dsp:nvSpPr>
      <dsp:spPr>
        <a:xfrm>
          <a:off x="4136105" y="1017962"/>
          <a:ext cx="3102079" cy="196982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P</a:t>
          </a:r>
          <a:r>
            <a:rPr lang="en-US" sz="1800" b="0" i="0" kern="1200"/>
            <a:t>articipants organize topics into categories that make sense to them</a:t>
          </a:r>
          <a:endParaRPr lang="en-US" sz="1800" kern="1200"/>
        </a:p>
      </dsp:txBody>
      <dsp:txXfrm>
        <a:off x="4193799" y="1075656"/>
        <a:ext cx="2986691" cy="1854432"/>
      </dsp:txXfrm>
    </dsp:sp>
    <dsp:sp modelId="{A5955FBA-51B0-344B-B7F0-FD80F6EB05B6}">
      <dsp:nvSpPr>
        <dsp:cNvPr id="0" name=""/>
        <dsp:cNvSpPr/>
      </dsp:nvSpPr>
      <dsp:spPr>
        <a:xfrm>
          <a:off x="7582860" y="690520"/>
          <a:ext cx="3102079" cy="196982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17CC2792-08C3-AD46-B6EC-951D9F59AD85}">
      <dsp:nvSpPr>
        <dsp:cNvPr id="0" name=""/>
        <dsp:cNvSpPr/>
      </dsp:nvSpPr>
      <dsp:spPr>
        <a:xfrm>
          <a:off x="7927535" y="1017962"/>
          <a:ext cx="3102079" cy="196982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P</a:t>
          </a:r>
          <a:r>
            <a:rPr lang="en-US" sz="1800" b="0" i="0" kern="1200"/>
            <a:t>articipants may also help </a:t>
          </a:r>
          <a:r>
            <a:rPr lang="en-US" sz="1800" kern="1200"/>
            <a:t>us </a:t>
          </a:r>
          <a:r>
            <a:rPr lang="en-US" sz="1800" b="0" i="0" kern="1200"/>
            <a:t>label these groups</a:t>
          </a:r>
          <a:endParaRPr lang="en-US" sz="1800" kern="1200"/>
        </a:p>
      </dsp:txBody>
      <dsp:txXfrm>
        <a:off x="7985229" y="1075656"/>
        <a:ext cx="2986691" cy="185443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FA4FE6-D9C1-487A-B1D8-6CBC85435B1D}">
      <dsp:nvSpPr>
        <dsp:cNvPr id="0" name=""/>
        <dsp:cNvSpPr/>
      </dsp:nvSpPr>
      <dsp:spPr>
        <a:xfrm>
          <a:off x="0" y="1189"/>
          <a:ext cx="11266097" cy="507023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02B008B-5FF0-48F6-AA2D-8051149F1347}">
      <dsp:nvSpPr>
        <dsp:cNvPr id="0" name=""/>
        <dsp:cNvSpPr/>
      </dsp:nvSpPr>
      <dsp:spPr>
        <a:xfrm>
          <a:off x="153374" y="115270"/>
          <a:ext cx="278863" cy="27886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93A1F6E-0BA3-47EB-96BF-DF79DABCAA62}">
      <dsp:nvSpPr>
        <dsp:cNvPr id="0" name=""/>
        <dsp:cNvSpPr/>
      </dsp:nvSpPr>
      <dsp:spPr>
        <a:xfrm>
          <a:off x="585612" y="1189"/>
          <a:ext cx="10680484" cy="5070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660" tIns="53660" rIns="53660" bIns="5366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H</a:t>
          </a:r>
          <a:r>
            <a:rPr lang="en-US" sz="1800" b="0" i="0" kern="1200"/>
            <a:t>elp us understand users' expectations.</a:t>
          </a:r>
          <a:endParaRPr lang="en-US" sz="1800" kern="1200"/>
        </a:p>
      </dsp:txBody>
      <dsp:txXfrm>
        <a:off x="585612" y="1189"/>
        <a:ext cx="10680484" cy="507023"/>
      </dsp:txXfrm>
    </dsp:sp>
    <dsp:sp modelId="{3EB687C8-C672-4C82-BCCC-39D8D7CF330B}">
      <dsp:nvSpPr>
        <dsp:cNvPr id="0" name=""/>
        <dsp:cNvSpPr/>
      </dsp:nvSpPr>
      <dsp:spPr>
        <a:xfrm>
          <a:off x="0" y="634969"/>
          <a:ext cx="11266097" cy="507023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4E022DE-CEAE-409B-835B-51654EBE21B5}">
      <dsp:nvSpPr>
        <dsp:cNvPr id="0" name=""/>
        <dsp:cNvSpPr/>
      </dsp:nvSpPr>
      <dsp:spPr>
        <a:xfrm>
          <a:off x="153374" y="749050"/>
          <a:ext cx="278863" cy="27886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BEE7EF-DC2D-4EC6-951F-323841628233}">
      <dsp:nvSpPr>
        <dsp:cNvPr id="0" name=""/>
        <dsp:cNvSpPr/>
      </dsp:nvSpPr>
      <dsp:spPr>
        <a:xfrm>
          <a:off x="585612" y="634969"/>
          <a:ext cx="10680484" cy="5070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660" tIns="53660" rIns="53660" bIns="5366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/>
            <a:t>Help to build the structure of website</a:t>
          </a:r>
          <a:endParaRPr lang="en-US" sz="1800" kern="1200"/>
        </a:p>
      </dsp:txBody>
      <dsp:txXfrm>
        <a:off x="585612" y="634969"/>
        <a:ext cx="10680484" cy="507023"/>
      </dsp:txXfrm>
    </dsp:sp>
    <dsp:sp modelId="{C5570FB0-66CE-45FD-AD0F-9F5F55B83786}">
      <dsp:nvSpPr>
        <dsp:cNvPr id="0" name=""/>
        <dsp:cNvSpPr/>
      </dsp:nvSpPr>
      <dsp:spPr>
        <a:xfrm>
          <a:off x="0" y="1268749"/>
          <a:ext cx="11266097" cy="507023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6888CF9-B558-4116-BDD9-58A0A3698B52}">
      <dsp:nvSpPr>
        <dsp:cNvPr id="0" name=""/>
        <dsp:cNvSpPr/>
      </dsp:nvSpPr>
      <dsp:spPr>
        <a:xfrm>
          <a:off x="153374" y="1382829"/>
          <a:ext cx="278863" cy="27886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8EA20F-DEF6-423E-BC01-A942C04D8E1A}">
      <dsp:nvSpPr>
        <dsp:cNvPr id="0" name=""/>
        <dsp:cNvSpPr/>
      </dsp:nvSpPr>
      <dsp:spPr>
        <a:xfrm>
          <a:off x="585612" y="1268749"/>
          <a:ext cx="10680484" cy="5070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660" tIns="53660" rIns="53660" bIns="5366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/>
            <a:t>Decide what to put on the homepage</a:t>
          </a:r>
          <a:endParaRPr lang="en-US" sz="1800" kern="1200"/>
        </a:p>
      </dsp:txBody>
      <dsp:txXfrm>
        <a:off x="585612" y="1268749"/>
        <a:ext cx="10680484" cy="507023"/>
      </dsp:txXfrm>
    </dsp:sp>
    <dsp:sp modelId="{0AAE1BFE-3A41-43EC-9918-0ADF329308BC}">
      <dsp:nvSpPr>
        <dsp:cNvPr id="0" name=""/>
        <dsp:cNvSpPr/>
      </dsp:nvSpPr>
      <dsp:spPr>
        <a:xfrm>
          <a:off x="0" y="1902529"/>
          <a:ext cx="11266097" cy="507023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1646A4B-34E3-4AF4-8A8C-4FBADDB58056}">
      <dsp:nvSpPr>
        <dsp:cNvPr id="0" name=""/>
        <dsp:cNvSpPr/>
      </dsp:nvSpPr>
      <dsp:spPr>
        <a:xfrm>
          <a:off x="153374" y="2016609"/>
          <a:ext cx="278863" cy="27886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73AB31E-EA22-4F75-81F5-EF5997FBD5C4}">
      <dsp:nvSpPr>
        <dsp:cNvPr id="0" name=""/>
        <dsp:cNvSpPr/>
      </dsp:nvSpPr>
      <dsp:spPr>
        <a:xfrm>
          <a:off x="585612" y="1902529"/>
          <a:ext cx="10680484" cy="5070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660" tIns="53660" rIns="53660" bIns="5366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/>
            <a:t>Label categories and navigation</a:t>
          </a:r>
          <a:endParaRPr lang="en-US" sz="1800" kern="1200"/>
        </a:p>
      </dsp:txBody>
      <dsp:txXfrm>
        <a:off x="585612" y="1902529"/>
        <a:ext cx="10680484" cy="507023"/>
      </dsp:txXfrm>
    </dsp:sp>
    <dsp:sp modelId="{8D45FC04-D5E0-4A93-839E-288A053C1366}">
      <dsp:nvSpPr>
        <dsp:cNvPr id="0" name=""/>
        <dsp:cNvSpPr/>
      </dsp:nvSpPr>
      <dsp:spPr>
        <a:xfrm>
          <a:off x="0" y="2536309"/>
          <a:ext cx="11266097" cy="507023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C9B1428-0651-412E-B797-4950DD225FC5}">
      <dsp:nvSpPr>
        <dsp:cNvPr id="0" name=""/>
        <dsp:cNvSpPr/>
      </dsp:nvSpPr>
      <dsp:spPr>
        <a:xfrm>
          <a:off x="153374" y="2650389"/>
          <a:ext cx="278863" cy="278863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B54AC6-9B92-4DD6-89F9-A1E35AE266F0}">
      <dsp:nvSpPr>
        <dsp:cNvPr id="0" name=""/>
        <dsp:cNvSpPr/>
      </dsp:nvSpPr>
      <dsp:spPr>
        <a:xfrm>
          <a:off x="585612" y="2536309"/>
          <a:ext cx="10680484" cy="5070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660" tIns="53660" rIns="53660" bIns="5366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Card sorting is simple &amp; Cheap</a:t>
          </a:r>
        </a:p>
      </dsp:txBody>
      <dsp:txXfrm>
        <a:off x="585612" y="2536309"/>
        <a:ext cx="10680484" cy="507023"/>
      </dsp:txXfrm>
    </dsp:sp>
    <dsp:sp modelId="{071556AE-D70F-44EC-9DB1-EAC9FB2E924C}">
      <dsp:nvSpPr>
        <dsp:cNvPr id="0" name=""/>
        <dsp:cNvSpPr/>
      </dsp:nvSpPr>
      <dsp:spPr>
        <a:xfrm>
          <a:off x="0" y="3170089"/>
          <a:ext cx="11266097" cy="507023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151A5A-FD7F-4C36-AF83-91849E9B46BD}">
      <dsp:nvSpPr>
        <dsp:cNvPr id="0" name=""/>
        <dsp:cNvSpPr/>
      </dsp:nvSpPr>
      <dsp:spPr>
        <a:xfrm>
          <a:off x="153374" y="3284169"/>
          <a:ext cx="278863" cy="278863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904B089-7DD0-4507-8576-87AC8B232988}">
      <dsp:nvSpPr>
        <dsp:cNvPr id="0" name=""/>
        <dsp:cNvSpPr/>
      </dsp:nvSpPr>
      <dsp:spPr>
        <a:xfrm>
          <a:off x="585612" y="3170089"/>
          <a:ext cx="10680484" cy="5070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660" tIns="53660" rIns="53660" bIns="5366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Card sorting is fast</a:t>
          </a:r>
        </a:p>
      </dsp:txBody>
      <dsp:txXfrm>
        <a:off x="585612" y="3170089"/>
        <a:ext cx="10680484" cy="50702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098824-2B20-4B63-A03B-F53510C8D866}">
      <dsp:nvSpPr>
        <dsp:cNvPr id="0" name=""/>
        <dsp:cNvSpPr/>
      </dsp:nvSpPr>
      <dsp:spPr>
        <a:xfrm>
          <a:off x="0" y="597724"/>
          <a:ext cx="11318649" cy="1103490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A716E8D-E230-46F7-B5BB-44963482F491}">
      <dsp:nvSpPr>
        <dsp:cNvPr id="0" name=""/>
        <dsp:cNvSpPr/>
      </dsp:nvSpPr>
      <dsp:spPr>
        <a:xfrm>
          <a:off x="333805" y="846009"/>
          <a:ext cx="606919" cy="60691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C455CA-C120-4D18-9C6B-8A01FDBB9861}">
      <dsp:nvSpPr>
        <dsp:cNvPr id="0" name=""/>
        <dsp:cNvSpPr/>
      </dsp:nvSpPr>
      <dsp:spPr>
        <a:xfrm>
          <a:off x="1274531" y="597724"/>
          <a:ext cx="10044117" cy="11034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6786" tIns="116786" rIns="116786" bIns="116786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/>
            <a:t>Participants are asked to organize topics from content within the website into groups that make sense to them and then name each group they created in a way that they feel accurately describes the content. </a:t>
          </a:r>
          <a:endParaRPr lang="en-US" sz="1800" kern="1200"/>
        </a:p>
      </dsp:txBody>
      <dsp:txXfrm>
        <a:off x="1274531" y="597724"/>
        <a:ext cx="10044117" cy="1103490"/>
      </dsp:txXfrm>
    </dsp:sp>
    <dsp:sp modelId="{CBE1E936-0003-4287-A522-F83A3706122F}">
      <dsp:nvSpPr>
        <dsp:cNvPr id="0" name=""/>
        <dsp:cNvSpPr/>
      </dsp:nvSpPr>
      <dsp:spPr>
        <a:xfrm>
          <a:off x="0" y="1977087"/>
          <a:ext cx="11318649" cy="1103490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FFB329F-CA8E-42F0-8736-C3089BDE83D2}">
      <dsp:nvSpPr>
        <dsp:cNvPr id="0" name=""/>
        <dsp:cNvSpPr/>
      </dsp:nvSpPr>
      <dsp:spPr>
        <a:xfrm>
          <a:off x="333805" y="2225373"/>
          <a:ext cx="606919" cy="60691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C7F2E43-D735-46D7-94C0-AB0BBC40BF8F}">
      <dsp:nvSpPr>
        <dsp:cNvPr id="0" name=""/>
        <dsp:cNvSpPr/>
      </dsp:nvSpPr>
      <dsp:spPr>
        <a:xfrm>
          <a:off x="1274531" y="1977087"/>
          <a:ext cx="10044117" cy="11034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6786" tIns="116786" rIns="116786" bIns="116786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/>
            <a:t>This method is commonly used for new/existing information architectures or organizing products on a site or when starting to create a new IA from scratch.</a:t>
          </a:r>
          <a:endParaRPr lang="en-US" sz="1800" kern="1200"/>
        </a:p>
      </dsp:txBody>
      <dsp:txXfrm>
        <a:off x="1274531" y="1977087"/>
        <a:ext cx="10044117" cy="110349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D43F697-7F15-694B-AE13-8A9E8D408AE8}">
      <dsp:nvSpPr>
        <dsp:cNvPr id="0" name=""/>
        <dsp:cNvSpPr/>
      </dsp:nvSpPr>
      <dsp:spPr>
        <a:xfrm>
          <a:off x="1378" y="47596"/>
          <a:ext cx="4838406" cy="307238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744E493D-5962-EE43-8F4A-4E1FE3C9965C}">
      <dsp:nvSpPr>
        <dsp:cNvPr id="0" name=""/>
        <dsp:cNvSpPr/>
      </dsp:nvSpPr>
      <dsp:spPr>
        <a:xfrm>
          <a:off x="538979" y="558317"/>
          <a:ext cx="4838406" cy="307238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/>
            <a:t>Participants are asked to sort topics from content within </a:t>
          </a:r>
          <a:r>
            <a:rPr lang="en-US" sz="1800" kern="1200"/>
            <a:t>the </a:t>
          </a:r>
          <a:r>
            <a:rPr lang="en-US" sz="1800" b="0" i="0" kern="1200"/>
            <a:t>website into pre-defined categories. A closed card sort works best when working with a pre-defined set of categories, and we want to learn how users sort content items into each category.</a:t>
          </a:r>
          <a:endParaRPr lang="en-US" sz="1800" kern="1200"/>
        </a:p>
      </dsp:txBody>
      <dsp:txXfrm>
        <a:off x="628966" y="648304"/>
        <a:ext cx="4658432" cy="2892414"/>
      </dsp:txXfrm>
    </dsp:sp>
    <dsp:sp modelId="{035D6A7B-2C2E-ED45-89F6-D6280ACFD4F3}">
      <dsp:nvSpPr>
        <dsp:cNvPr id="0" name=""/>
        <dsp:cNvSpPr/>
      </dsp:nvSpPr>
      <dsp:spPr>
        <a:xfrm>
          <a:off x="5914986" y="47596"/>
          <a:ext cx="4838406" cy="307238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C8FF07EF-A4E4-A346-BF6C-78840C0A0FCA}">
      <dsp:nvSpPr>
        <dsp:cNvPr id="0" name=""/>
        <dsp:cNvSpPr/>
      </dsp:nvSpPr>
      <dsp:spPr>
        <a:xfrm>
          <a:off x="6452587" y="558317"/>
          <a:ext cx="4838406" cy="307238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/>
            <a:t>This method is normally used when adding new content to an existing site or gaining a second round of insights after an open card sort.</a:t>
          </a:r>
          <a:endParaRPr lang="en-US" sz="1800" kern="1200"/>
        </a:p>
      </dsp:txBody>
      <dsp:txXfrm>
        <a:off x="6542574" y="648304"/>
        <a:ext cx="4658432" cy="289241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CD06DB-801A-E242-8F33-AD05EDFD98D3}">
      <dsp:nvSpPr>
        <dsp:cNvPr id="0" name=""/>
        <dsp:cNvSpPr/>
      </dsp:nvSpPr>
      <dsp:spPr>
        <a:xfrm>
          <a:off x="0" y="3158385"/>
          <a:ext cx="2816524" cy="518159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1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88900" dist="38100" dir="504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5080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00311" tIns="128016" rIns="200311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STEP 5</a:t>
          </a:r>
        </a:p>
      </dsp:txBody>
      <dsp:txXfrm>
        <a:off x="0" y="3158385"/>
        <a:ext cx="2816524" cy="518159"/>
      </dsp:txXfrm>
    </dsp:sp>
    <dsp:sp modelId="{D14C0000-4460-B247-B306-621B61A0FA9B}">
      <dsp:nvSpPr>
        <dsp:cNvPr id="0" name=""/>
        <dsp:cNvSpPr/>
      </dsp:nvSpPr>
      <dsp:spPr>
        <a:xfrm>
          <a:off x="2816524" y="3158385"/>
          <a:ext cx="8449572" cy="51815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71397" tIns="228600" rIns="171397" bIns="22860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Lastly, we created a UI prototype for future development</a:t>
          </a:r>
        </a:p>
      </dsp:txBody>
      <dsp:txXfrm>
        <a:off x="2816524" y="3158385"/>
        <a:ext cx="8449572" cy="518159"/>
      </dsp:txXfrm>
    </dsp:sp>
    <dsp:sp modelId="{3F7683B7-6E9F-294B-9624-9B4AED1BE409}">
      <dsp:nvSpPr>
        <dsp:cNvPr id="0" name=""/>
        <dsp:cNvSpPr/>
      </dsp:nvSpPr>
      <dsp:spPr>
        <a:xfrm rot="10800000">
          <a:off x="0" y="2369228"/>
          <a:ext cx="2816524" cy="796929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1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88900" dist="38100" dir="504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5080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00311" tIns="128016" rIns="200311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STEP 4</a:t>
          </a:r>
        </a:p>
      </dsp:txBody>
      <dsp:txXfrm rot="-10800000">
        <a:off x="0" y="2369228"/>
        <a:ext cx="2816524" cy="518003"/>
      </dsp:txXfrm>
    </dsp:sp>
    <dsp:sp modelId="{4874089A-F382-D140-A84B-059136FCD5FF}">
      <dsp:nvSpPr>
        <dsp:cNvPr id="0" name=""/>
        <dsp:cNvSpPr/>
      </dsp:nvSpPr>
      <dsp:spPr>
        <a:xfrm>
          <a:off x="2816524" y="2369228"/>
          <a:ext cx="8449572" cy="518003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71397" tIns="228600" rIns="171397" bIns="22860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We built a website hierarchy for user-friendly navigation</a:t>
          </a:r>
        </a:p>
      </dsp:txBody>
      <dsp:txXfrm>
        <a:off x="2816524" y="2369228"/>
        <a:ext cx="8449572" cy="518003"/>
      </dsp:txXfrm>
    </dsp:sp>
    <dsp:sp modelId="{D4F36966-41E2-AA49-B96D-63CDC000299E}">
      <dsp:nvSpPr>
        <dsp:cNvPr id="0" name=""/>
        <dsp:cNvSpPr/>
      </dsp:nvSpPr>
      <dsp:spPr>
        <a:xfrm rot="10800000">
          <a:off x="0" y="1580071"/>
          <a:ext cx="2816524" cy="796929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1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88900" dist="38100" dir="504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5080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00311" tIns="128016" rIns="200311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STEP 3</a:t>
          </a:r>
        </a:p>
      </dsp:txBody>
      <dsp:txXfrm rot="-10800000">
        <a:off x="0" y="1580071"/>
        <a:ext cx="2816524" cy="518003"/>
      </dsp:txXfrm>
    </dsp:sp>
    <dsp:sp modelId="{A78460ED-1254-854A-BCA0-F7FDD3255515}">
      <dsp:nvSpPr>
        <dsp:cNvPr id="0" name=""/>
        <dsp:cNvSpPr/>
      </dsp:nvSpPr>
      <dsp:spPr>
        <a:xfrm>
          <a:off x="2816524" y="1580071"/>
          <a:ext cx="8449572" cy="518003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71397" tIns="228600" rIns="171397" bIns="22860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Next , we applied the card sorting for content classification</a:t>
          </a:r>
        </a:p>
      </dsp:txBody>
      <dsp:txXfrm>
        <a:off x="2816524" y="1580071"/>
        <a:ext cx="8449572" cy="518003"/>
      </dsp:txXfrm>
    </dsp:sp>
    <dsp:sp modelId="{D3EB9AF9-9D98-D741-84FF-A844D8C4D5A8}">
      <dsp:nvSpPr>
        <dsp:cNvPr id="0" name=""/>
        <dsp:cNvSpPr/>
      </dsp:nvSpPr>
      <dsp:spPr>
        <a:xfrm rot="10800000">
          <a:off x="0" y="790915"/>
          <a:ext cx="2816524" cy="796929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1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88900" dist="38100" dir="504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5080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00311" tIns="128016" rIns="200311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STEP 2</a:t>
          </a:r>
        </a:p>
      </dsp:txBody>
      <dsp:txXfrm rot="-10800000">
        <a:off x="0" y="790915"/>
        <a:ext cx="2816524" cy="518003"/>
      </dsp:txXfrm>
    </dsp:sp>
    <dsp:sp modelId="{4E7836BB-C4DF-B84E-BAEB-2761165975B6}">
      <dsp:nvSpPr>
        <dsp:cNvPr id="0" name=""/>
        <dsp:cNvSpPr/>
      </dsp:nvSpPr>
      <dsp:spPr>
        <a:xfrm>
          <a:off x="2816524" y="790915"/>
          <a:ext cx="8449572" cy="518003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71397" tIns="228600" rIns="171397" bIns="22860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Based on the outcome of the research , we updated and reviewed the content</a:t>
          </a:r>
        </a:p>
      </dsp:txBody>
      <dsp:txXfrm>
        <a:off x="2816524" y="790915"/>
        <a:ext cx="8449572" cy="518003"/>
      </dsp:txXfrm>
    </dsp:sp>
    <dsp:sp modelId="{9305362A-2D07-CE40-A1A1-267FBDC175A0}">
      <dsp:nvSpPr>
        <dsp:cNvPr id="0" name=""/>
        <dsp:cNvSpPr/>
      </dsp:nvSpPr>
      <dsp:spPr>
        <a:xfrm rot="10800000">
          <a:off x="0" y="1758"/>
          <a:ext cx="2816524" cy="796929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1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88900" dist="38100" dir="504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5080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00311" tIns="128016" rIns="200311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STEP 1</a:t>
          </a:r>
        </a:p>
      </dsp:txBody>
      <dsp:txXfrm rot="-10800000">
        <a:off x="0" y="1758"/>
        <a:ext cx="2816524" cy="518003"/>
      </dsp:txXfrm>
    </dsp:sp>
    <dsp:sp modelId="{4105ED13-BD0B-1448-AC71-DAC1014BD6C7}">
      <dsp:nvSpPr>
        <dsp:cNvPr id="0" name=""/>
        <dsp:cNvSpPr/>
      </dsp:nvSpPr>
      <dsp:spPr>
        <a:xfrm>
          <a:off x="2816524" y="1758"/>
          <a:ext cx="8449572" cy="518003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71397" tIns="228600" rIns="171397" bIns="22860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We conducted customer research</a:t>
          </a:r>
        </a:p>
      </dsp:txBody>
      <dsp:txXfrm>
        <a:off x="2816524" y="1758"/>
        <a:ext cx="8449572" cy="518003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BF8110-D837-4EC4-9644-45E5284CDB07}">
      <dsp:nvSpPr>
        <dsp:cNvPr id="0" name=""/>
        <dsp:cNvSpPr/>
      </dsp:nvSpPr>
      <dsp:spPr>
        <a:xfrm>
          <a:off x="0" y="449"/>
          <a:ext cx="11279234" cy="1050687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B9C5BF7-22AC-41A3-8B23-7799E5B012D7}">
      <dsp:nvSpPr>
        <dsp:cNvPr id="0" name=""/>
        <dsp:cNvSpPr/>
      </dsp:nvSpPr>
      <dsp:spPr>
        <a:xfrm>
          <a:off x="317832" y="236853"/>
          <a:ext cx="577877" cy="57787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57FF98-3504-473D-BD39-6B6EE8283826}">
      <dsp:nvSpPr>
        <dsp:cNvPr id="0" name=""/>
        <dsp:cNvSpPr/>
      </dsp:nvSpPr>
      <dsp:spPr>
        <a:xfrm>
          <a:off x="1213543" y="449"/>
          <a:ext cx="10065691" cy="10506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1198" tIns="111198" rIns="111198" bIns="111198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We have used </a:t>
          </a:r>
          <a:r>
            <a:rPr lang="en-US" sz="1800" b="0" kern="1200"/>
            <a:t>Bottoms up approach for </a:t>
          </a:r>
          <a:r>
            <a:rPr lang="en-US" sz="1800" kern="1200"/>
            <a:t>designing our architecture.</a:t>
          </a:r>
        </a:p>
      </dsp:txBody>
      <dsp:txXfrm>
        <a:off x="1213543" y="449"/>
        <a:ext cx="10065691" cy="1050687"/>
      </dsp:txXfrm>
    </dsp:sp>
    <dsp:sp modelId="{5CD5C7C4-E87B-408B-9B37-112E971FAADA}">
      <dsp:nvSpPr>
        <dsp:cNvPr id="0" name=""/>
        <dsp:cNvSpPr/>
      </dsp:nvSpPr>
      <dsp:spPr>
        <a:xfrm>
          <a:off x="0" y="1313807"/>
          <a:ext cx="11279234" cy="1050687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6F11259-6C78-4865-9A3C-4577CD588DB2}">
      <dsp:nvSpPr>
        <dsp:cNvPr id="0" name=""/>
        <dsp:cNvSpPr/>
      </dsp:nvSpPr>
      <dsp:spPr>
        <a:xfrm>
          <a:off x="317832" y="1550212"/>
          <a:ext cx="577877" cy="57787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E888C25-B3BA-4665-BD96-C7F71D60C5B9}">
      <dsp:nvSpPr>
        <dsp:cNvPr id="0" name=""/>
        <dsp:cNvSpPr/>
      </dsp:nvSpPr>
      <dsp:spPr>
        <a:xfrm>
          <a:off x="1213543" y="1313807"/>
          <a:ext cx="10065691" cy="10506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1198" tIns="111198" rIns="111198" bIns="111198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We started with the creation of user personas and how those users will be going through the site</a:t>
          </a:r>
        </a:p>
      </dsp:txBody>
      <dsp:txXfrm>
        <a:off x="1213543" y="1313807"/>
        <a:ext cx="10065691" cy="1050687"/>
      </dsp:txXfrm>
    </dsp:sp>
    <dsp:sp modelId="{9044B3E7-E3F9-426A-9031-8F299288B062}">
      <dsp:nvSpPr>
        <dsp:cNvPr id="0" name=""/>
        <dsp:cNvSpPr/>
      </dsp:nvSpPr>
      <dsp:spPr>
        <a:xfrm>
          <a:off x="0" y="2627166"/>
          <a:ext cx="11279234" cy="1050687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DC0C86B-B683-4A04-8CD0-C30892F04EB2}">
      <dsp:nvSpPr>
        <dsp:cNvPr id="0" name=""/>
        <dsp:cNvSpPr/>
      </dsp:nvSpPr>
      <dsp:spPr>
        <a:xfrm>
          <a:off x="317832" y="2863571"/>
          <a:ext cx="577877" cy="57787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C908E51-7620-4F75-AE19-325A06B1E7B6}">
      <dsp:nvSpPr>
        <dsp:cNvPr id="0" name=""/>
        <dsp:cNvSpPr/>
      </dsp:nvSpPr>
      <dsp:spPr>
        <a:xfrm>
          <a:off x="1213543" y="2627166"/>
          <a:ext cx="10065691" cy="10506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1198" tIns="111198" rIns="111198" bIns="111198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From there, we figured out how to tie it all together.</a:t>
          </a:r>
        </a:p>
      </dsp:txBody>
      <dsp:txXfrm>
        <a:off x="1213543" y="2627166"/>
        <a:ext cx="10065691" cy="105068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6/7/layout/VerticalDownArrowProcess">
  <dgm:title val="Vertical Down Arrow Process"/>
  <dgm:desc val="Use to show a progression; a timeline; sequential steps in a task, process, or workflow; or to emphasize movement or direction. Level 1 text appears inside an arrow shape while Level 2 text appears below the arrow shapes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36"/>
      <dgm:constr type="primFontSz" for="des" forName="parentTextArrow" refType="primFontSz" refFor="des" refForName="parentTextBox" op="equ"/>
      <dgm:constr type="primFontSz" for="des" forName="descendantArrow" val="24"/>
      <dgm:constr type="primFontSz" for="des" forName="descendantArrow" refType="primFontSz" refFor="des" refForName="parentTextArrow" op="lte"/>
      <dgm:constr type="primFontSz" for="des" forName="descendantBox" refType="primFontSz" refFor="des" refForName="parentTextArrow" op="lte"/>
      <dgm:constr type="primFontSz" for="des" forName="descendantBox" refType="primFontSz" refFor="des" refForName="parentTextBox" op="lte"/>
      <dgm:constr type="primFontSz" for="des" forName="descendantArrow" refType="primFontSz" refFor="des" refForName="parentTextBox" op="lte"/>
      <dgm:constr type="primFontSz" for="des" forName="descendantBox" refType="primFontSz" refFor="des" refForName="descendan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parentTextBox" refType="w" fact="0.25"/>
              <dgm:constr type="h" for="ch" forName="parentTextBox" refType="h"/>
              <dgm:constr type="t" for="ch" forName="parentTextBox"/>
              <dgm:constr type="w" for="ch" forName="descendantBox" refType="w" fact="0.75"/>
              <dgm:constr type="l" for="ch" forName="descendantBox" refType="w" fact="0.25"/>
              <dgm:constr type="b" for="ch" forName="descendantBox" refType="h"/>
              <dgm:constr type="h" for="ch" forName="descendantBox" refType="h"/>
            </dgm:constrLst>
            <dgm:ruleLst/>
            <dgm:layoutNode name="parentTextBox" styleLbl="alignNode1">
              <dgm:alg type="tx"/>
              <dgm:shape xmlns:r="http://schemas.openxmlformats.org/officeDocument/2006/relationships" type="rect" r:blip="">
                <dgm:adjLst/>
              </dgm:shape>
              <dgm:presOf axis="self"/>
              <dgm:constrLst>
                <dgm:constr type="primFontSz" refType="h" op="lte" fact="0.5"/>
                <dgm:constr type="lMarg" refType="w" fact="0.2016"/>
                <dgm:constr type="rMarg" refType="w" fact="0.2016"/>
              </dgm:constrLst>
              <dgm:ruleLst>
                <dgm:rule type="primFontSz" val="13" fact="NaN" max="NaN"/>
              </dgm:ruleLst>
            </dgm:layoutNode>
            <dgm:layoutNode name="descendantBox" styleLbl="bgAccFollowNode1">
              <dgm:alg type="tx">
                <dgm:param type="stBulletLvl" val="0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/>
              <dgm:constrLst>
                <dgm:constr type="tMarg" refType="primFontSz"/>
                <dgm:constr type="bMarg" refType="primFontSz"/>
                <dgm:constr type="lMarg" refType="w" fact="0.0575"/>
                <dgm:constr type="rMarg" refType="w" fact="0.0575"/>
              </dgm:constrLst>
              <dgm:presOf axis="des" ptType="node"/>
              <dgm:ruleLst>
                <dgm:rule type="primFontSz" val="11" fact="NaN" max="NaN"/>
              </dgm:ruleLst>
            </dgm:layoutNod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parentTextArrow" refType="w" fact="0.25"/>
              <dgm:constr type="t" for="ch" forName="parentTextArrow"/>
              <dgm:constr type="h" for="ch" forName="parentTextArrow" refType="h" fact="0.65"/>
              <dgm:constr type="w" for="ch" forName="arrow" refType="w" fact="0.25"/>
              <dgm:constr type="h" for="ch" forName="arrow" refType="h"/>
              <dgm:constr type="l" for="ch" forName="descendantArrow" refType="w" fact="0.25"/>
              <dgm:constr type="w" for="ch" forName="descendantArrow" refType="w" fact="0.75"/>
              <dgm:constr type="b" for="ch" forName="descendantArrow" refType="h" fact="0.65"/>
              <dgm:constr type="h" for="ch" forName="descendantArrow" refType="h" fact="0.65"/>
            </dgm:constrLst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>
                <dgm:constr type="primFontSz" refType="h" op="lte" fact="0.5"/>
                <dgm:constr type="lMarg" refType="w" fact="0.2016"/>
                <dgm:constr type="rMarg" refType="w" fact="0.2016"/>
              </dgm:constrLst>
              <dgm:ruleLst>
                <dgm:rule type="primFontSz" val="13" fact="NaN" max="NaN"/>
              </dgm:ruleLst>
            </dgm:layoutNode>
            <dgm:layoutNode name="arrow" styleLbl="alignNode1">
              <dgm:alg type="sp"/>
              <dgm:shape xmlns:r="http://schemas.openxmlformats.org/officeDocument/2006/relationships" rot="180" type="upArrowCallout" r:blip="">
                <dgm:adjLst>
                  <dgm:adj idx="1" val="0.05"/>
                  <dgm:adj idx="2" val="0.1"/>
                  <dgm:adj idx="3" val="0.15"/>
                </dgm:adjLst>
              </dgm:shape>
              <dgm:presOf axis="self"/>
              <dgm:constrLst/>
              <dgm:ruleLst/>
            </dgm:layoutNode>
            <dgm:layoutNode name="descendantArrow" styleLbl="bgAccFollowNode1">
              <dgm:alg type="tx">
                <dgm:param type="stBulletLvl" val="0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tMarg" refType="primFontSz"/>
                <dgm:constr type="bMarg" refType="primFontSz"/>
                <dgm:constr type="lMarg" refType="w" fact="0.0575"/>
                <dgm:constr type="rMarg" refType="w" fact="0.0575"/>
              </dgm:constrLst>
              <dgm:ruleLst>
                <dgm:rule type="primFontSz" val="11" fact="NaN" max="NaN"/>
              </dgm:ruleLst>
            </dgm:layoutNod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FB5B04-909F-144D-AE51-D52228A269CF}" type="datetimeFigureOut">
              <a:rPr lang="en-US" smtClean="0"/>
              <a:t>11/9/2022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B2E5AA-CCBD-B14C-A545-CC86C67694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75844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B2E5AA-CCBD-B14C-A545-CC86C676944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8696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B2E5AA-CCBD-B14C-A545-CC86C676944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7795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B2E5AA-CCBD-B14C-A545-CC86C676944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9112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Why user needs ?​ </a:t>
            </a:r>
            <a:r>
              <a:rPr lang="en-US" b="1"/>
              <a:t>The better you understand your users, the more likely you are to design and build a service that works well for them</a:t>
            </a:r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B2E5AA-CCBD-B14C-A545-CC86C676944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06912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11/9/2022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7837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7917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11/9/2022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8874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4869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11/9/2022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4146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3873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11/9/2022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8209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4284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11/9/2022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9995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11/9/2022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4427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3992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11/9/2022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2410918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app.uxtweak.com/dashboard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hyperlink" Target="https://app.uxtweak.com/dashboard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hyperlink" Target="https://app.uxtweak.com/cardsort/results/SzuFDoGv2zHaaxEjU4Am9/K62nC2oPxGNodfaH5tTrw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app.uxtweak.com/dashboard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hyperlink" Target="https://app.uxtweak.com/dashboard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hyperlink" Target="https://app.uxtweak.com/cardsort/results/Ss3BtpyLLtpgyk2TeKRxB/UWcsL6UOylfazyPq0Lwi7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sv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sv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uxtweak.com/cardsort/results/Ss3BtpyLLtpgyk2TeKRxB/UWcsL6UOylfazyPq0Lwi7" TargetMode="External"/><Relationship Id="rId2" Type="http://schemas.openxmlformats.org/officeDocument/2006/relationships/hyperlink" Target="https://app.uxtweak.com/cardsort/results/SzuFDoGv2zHaaxEjU4Am9/K62nC2oPxGNodfaH5tTrw" TargetMode="Externa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hyperlink" Target="https://usabilitygeek.com/card-sorting-quick-guide-for-beginners/" TargetMode="External"/><Relationship Id="rId3" Type="http://schemas.openxmlformats.org/officeDocument/2006/relationships/hyperlink" Target="https://www.experienceux.co.uk/faqs/what-is-card-sorting/" TargetMode="External"/><Relationship Id="rId7" Type="http://schemas.openxmlformats.org/officeDocument/2006/relationships/hyperlink" Target="https://www.interaction-design.org/literature/article/the-pros-and-cons-of-card-sorting-in-ux-research" TargetMode="External"/><Relationship Id="rId2" Type="http://schemas.openxmlformats.org/officeDocument/2006/relationships/hyperlink" Target="https://www.usability.gov/how-to-and-tools/methods/card-sorting.html#:~:text=Card%20sorting%20is%20a%20method,help%20you%20label%20these%20groups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xd.adobe.com/ideas/process/information-architecture/card-sorting-best-practices/" TargetMode="External"/><Relationship Id="rId5" Type="http://schemas.openxmlformats.org/officeDocument/2006/relationships/hyperlink" Target="https://www.optimalworkshop.com/learn/101s/card-sorting/" TargetMode="External"/><Relationship Id="rId4" Type="http://schemas.openxmlformats.org/officeDocument/2006/relationships/hyperlink" Target="https://uxdesign.cc/card-sorting-what-how-the-perks-29f6cb020270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2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DBE759-D0BB-1E6F-BA08-73A88C5399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b="0" kern="1200" cap="all">
                <a:latin typeface="+mj-lt"/>
                <a:ea typeface="+mj-ea"/>
                <a:cs typeface="+mj-cs"/>
              </a:rPr>
              <a:t>Trawell</a:t>
            </a:r>
            <a:endParaRPr lang="en-US"/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3A1E5CF2-E300-6E77-BF72-CB34B95FC7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0332" y="1885373"/>
            <a:ext cx="4808930" cy="4808930"/>
          </a:xfrm>
          <a:prstGeom prst="rect">
            <a:avLst/>
          </a:prstGeom>
          <a:noFill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6CF6059-F8F8-BB43-78DA-F52F54255B18}"/>
              </a:ext>
            </a:extLst>
          </p:cNvPr>
          <p:cNvSpPr txBox="1"/>
          <p:nvPr/>
        </p:nvSpPr>
        <p:spPr>
          <a:xfrm>
            <a:off x="9319097" y="5785485"/>
            <a:ext cx="2675107" cy="9883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">
              <a:spcBef>
                <a:spcPct val="20000"/>
              </a:spcBef>
              <a:spcAft>
                <a:spcPts val="600"/>
              </a:spcAft>
              <a:buClr>
                <a:srgbClr val="903163"/>
              </a:buClr>
              <a:buSzPct val="92000"/>
            </a:pPr>
            <a:r>
              <a:rPr lang="en-US" b="1" i="0" u="none" strike="noStrike" cap="none" spc="0">
                <a:solidFill>
                  <a:schemeClr val="accent2">
                    <a:lumMod val="75000"/>
                  </a:schemeClr>
                </a:solidFill>
                <a:effectLst/>
              </a:rPr>
              <a:t>Presented By Group 4 </a:t>
            </a:r>
            <a:endParaRPr lang="en-US" b="1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86661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781FA-03CA-4FBF-94B4-FDEBA7345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 anchor="b">
            <a:normAutofit/>
          </a:bodyPr>
          <a:lstStyle/>
          <a:p>
            <a:r>
              <a:rPr lang="en-US"/>
              <a:t>Card sorting Benefits</a:t>
            </a:r>
          </a:p>
        </p:txBody>
      </p:sp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714B0A63-2CFC-B6DC-F88B-540D48D1189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8623777"/>
              </p:ext>
            </p:extLst>
          </p:nvPr>
        </p:nvGraphicFramePr>
        <p:xfrm>
          <a:off x="449813" y="2154220"/>
          <a:ext cx="11266097" cy="36783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339016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781FA-03CA-4FBF-94B4-FDEBA7345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 anchor="b">
            <a:normAutofit/>
          </a:bodyPr>
          <a:lstStyle/>
          <a:p>
            <a:r>
              <a:rPr lang="en-US"/>
              <a:t>Open Card sorting </a:t>
            </a:r>
          </a:p>
        </p:txBody>
      </p:sp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8B78A457-652D-5B1A-7EE9-900C9E42830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34036241"/>
              </p:ext>
            </p:extLst>
          </p:nvPr>
        </p:nvGraphicFramePr>
        <p:xfrm>
          <a:off x="423537" y="2180496"/>
          <a:ext cx="11318649" cy="36783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242837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781FA-03CA-4FBF-94B4-FDEBA7345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 anchor="b">
            <a:normAutofit/>
          </a:bodyPr>
          <a:lstStyle/>
          <a:p>
            <a:r>
              <a:rPr lang="en-US"/>
              <a:t>Open Card sorting  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567186A-62CC-6F41-6905-65CA9AC751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55333" y="2091558"/>
            <a:ext cx="7239000" cy="4233041"/>
          </a:xfrm>
        </p:spPr>
      </p:pic>
    </p:spTree>
    <p:extLst>
      <p:ext uri="{BB962C8B-B14F-4D97-AF65-F5344CB8AC3E}">
        <p14:creationId xmlns:p14="http://schemas.microsoft.com/office/powerpoint/2010/main" val="42392968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781FA-03CA-4FBF-94B4-FDEBA7345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 anchor="b">
            <a:normAutofit/>
          </a:bodyPr>
          <a:lstStyle/>
          <a:p>
            <a:r>
              <a:rPr lang="en-US"/>
              <a:t>Open Card sorting – Explanation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EFAA86-9B1B-417F-0721-BE638AC23C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2951" y="2020389"/>
            <a:ext cx="11279235" cy="450233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>
                <a:solidFill>
                  <a:schemeClr val="tx1"/>
                </a:solidFill>
              </a:rPr>
              <a:t>Step 1: Go to </a:t>
            </a:r>
            <a:r>
              <a:rPr lang="en-US">
                <a:solidFill>
                  <a:srgbClr val="00206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https://app.uxtweak.com/dashboard</a:t>
            </a:r>
            <a:endParaRPr lang="en-US">
              <a:solidFill>
                <a:srgbClr val="002060"/>
              </a:solidFill>
            </a:endParaRPr>
          </a:p>
          <a:p>
            <a:pPr marL="0" indent="0">
              <a:buNone/>
            </a:pPr>
            <a:r>
              <a:rPr lang="en-US">
                <a:solidFill>
                  <a:schemeClr val="tx1"/>
                </a:solidFill>
              </a:rPr>
              <a:t>Step 2 : From </a:t>
            </a:r>
            <a:r>
              <a:rPr lang="en-US" i="0">
                <a:solidFill>
                  <a:schemeClr val="tx1"/>
                </a:solidFill>
                <a:effectLst/>
              </a:rPr>
              <a:t>Organize content to perfection – Select Card Sorting</a:t>
            </a:r>
          </a:p>
          <a:p>
            <a:pPr marL="0" indent="0">
              <a:buNone/>
            </a:pPr>
            <a:r>
              <a:rPr lang="en-US">
                <a:solidFill>
                  <a:schemeClr val="tx1"/>
                </a:solidFill>
              </a:rPr>
              <a:t>Step 3: </a:t>
            </a:r>
            <a:r>
              <a:rPr lang="en-US" i="0">
                <a:solidFill>
                  <a:schemeClr val="tx1"/>
                </a:solidFill>
                <a:effectLst/>
              </a:rPr>
              <a:t>Select CardSort </a:t>
            </a:r>
            <a:r>
              <a:rPr lang="en-US" b="0" i="0">
                <a:solidFill>
                  <a:schemeClr val="tx1"/>
                </a:solidFill>
                <a:effectLst/>
              </a:rPr>
              <a:t>variant – Open </a:t>
            </a:r>
          </a:p>
          <a:p>
            <a:pPr marL="0" indent="0">
              <a:buNone/>
            </a:pPr>
            <a:r>
              <a:rPr lang="en-US">
                <a:solidFill>
                  <a:schemeClr val="tx1"/>
                </a:solidFill>
              </a:rPr>
              <a:t>Step 4: In General Tab – provide study name and make other required changes</a:t>
            </a:r>
          </a:p>
          <a:p>
            <a:pPr marL="0" indent="0">
              <a:buNone/>
            </a:pPr>
            <a:r>
              <a:rPr lang="en-US">
                <a:solidFill>
                  <a:schemeClr val="tx1"/>
                </a:solidFill>
              </a:rPr>
              <a:t>Step 5: Under cards tab – define the cards</a:t>
            </a:r>
          </a:p>
          <a:p>
            <a:pPr marL="0" indent="0">
              <a:buNone/>
            </a:pPr>
            <a:r>
              <a:rPr lang="en-US">
                <a:solidFill>
                  <a:schemeClr val="tx1"/>
                </a:solidFill>
              </a:rPr>
              <a:t>Step 6: Under card tab (options) – make the required changes</a:t>
            </a:r>
          </a:p>
          <a:p>
            <a:pPr marL="0" indent="0">
              <a:buNone/>
            </a:pPr>
            <a:r>
              <a:rPr lang="en-US">
                <a:solidFill>
                  <a:schemeClr val="tx1"/>
                </a:solidFill>
              </a:rPr>
              <a:t>Step 7: If required, we can add Messages, questions &amp; branding details using the respective tabs</a:t>
            </a:r>
          </a:p>
          <a:p>
            <a:pPr marL="0" indent="0">
              <a:buNone/>
            </a:pPr>
            <a:r>
              <a:rPr lang="en-US">
                <a:solidFill>
                  <a:schemeClr val="tx1"/>
                </a:solidFill>
              </a:rPr>
              <a:t>Step 8: Before Launching the study , preview it to rectify any errors.</a:t>
            </a:r>
          </a:p>
          <a:p>
            <a:pPr marL="0" indent="0">
              <a:buNone/>
            </a:pPr>
            <a:r>
              <a:rPr lang="en-US">
                <a:solidFill>
                  <a:schemeClr val="tx1"/>
                </a:solidFill>
              </a:rPr>
              <a:t>Step 9: Launch the Study</a:t>
            </a:r>
          </a:p>
          <a:p>
            <a:pPr marL="0" indent="0">
              <a:buNone/>
            </a:pPr>
            <a:r>
              <a:rPr lang="en-US">
                <a:solidFill>
                  <a:schemeClr val="tx1"/>
                </a:solidFill>
              </a:rPr>
              <a:t>Step 10: Share the study link to the Users and ask them to sort the card based on their understanding.</a:t>
            </a:r>
          </a:p>
          <a:p>
            <a:pPr marL="0" indent="0">
              <a:buNone/>
            </a:pPr>
            <a:r>
              <a:rPr lang="en-US">
                <a:solidFill>
                  <a:schemeClr val="tx1"/>
                </a:solidFill>
              </a:rPr>
              <a:t>Step 11: Analyze the results </a:t>
            </a:r>
          </a:p>
        </p:txBody>
      </p:sp>
    </p:spTree>
    <p:extLst>
      <p:ext uri="{BB962C8B-B14F-4D97-AF65-F5344CB8AC3E}">
        <p14:creationId xmlns:p14="http://schemas.microsoft.com/office/powerpoint/2010/main" val="4598384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781FA-03CA-4FBF-94B4-FDEBA7345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 anchor="b">
            <a:normAutofit/>
          </a:bodyPr>
          <a:lstStyle/>
          <a:p>
            <a:r>
              <a:rPr lang="en-US"/>
              <a:t>Open Card sorting – Explanation &amp; Screenshots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EFAA86-9B1B-417F-0721-BE638AC23C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9272" y="2180496"/>
            <a:ext cx="11286564" cy="397534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>
                <a:solidFill>
                  <a:schemeClr val="tx1"/>
                </a:solidFill>
              </a:rPr>
              <a:t>Step 1: Go to </a:t>
            </a:r>
            <a:r>
              <a:rPr lang="en-US">
                <a:solidFill>
                  <a:srgbClr val="00206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https://app.uxtweak.com/dashboard</a:t>
            </a:r>
            <a:endParaRPr lang="en-US">
              <a:solidFill>
                <a:srgbClr val="002060"/>
              </a:solidFill>
            </a:endParaRPr>
          </a:p>
          <a:p>
            <a:pPr marL="0" indent="0">
              <a:buNone/>
            </a:pPr>
            <a:r>
              <a:rPr lang="en-US">
                <a:solidFill>
                  <a:schemeClr val="tx1"/>
                </a:solidFill>
              </a:rPr>
              <a:t>Step 2 : From </a:t>
            </a:r>
            <a:r>
              <a:rPr lang="en-US" i="0">
                <a:solidFill>
                  <a:schemeClr val="tx1"/>
                </a:solidFill>
                <a:effectLst/>
              </a:rPr>
              <a:t>Organize content to perfection – Select </a:t>
            </a:r>
          </a:p>
          <a:p>
            <a:pPr marL="0" indent="0">
              <a:buNone/>
            </a:pPr>
            <a:r>
              <a:rPr lang="en-US" i="0">
                <a:solidFill>
                  <a:schemeClr val="tx1"/>
                </a:solidFill>
                <a:effectLst/>
              </a:rPr>
              <a:t>Card Sorting</a:t>
            </a:r>
          </a:p>
          <a:p>
            <a:pPr marL="0" indent="0">
              <a:buNone/>
            </a:pPr>
            <a:endParaRPr lang="en-US">
              <a:solidFill>
                <a:srgbClr val="414237"/>
              </a:solidFill>
            </a:endParaRPr>
          </a:p>
          <a:p>
            <a:pPr marL="0" indent="0">
              <a:buNone/>
            </a:pPr>
            <a:endParaRPr lang="en-US" i="0">
              <a:solidFill>
                <a:srgbClr val="414237"/>
              </a:solidFill>
              <a:effectLst/>
            </a:endParaRPr>
          </a:p>
          <a:p>
            <a:pPr marL="0" indent="0">
              <a:buNone/>
            </a:pPr>
            <a:endParaRPr lang="en-US">
              <a:solidFill>
                <a:srgbClr val="414237"/>
              </a:solidFill>
            </a:endParaRPr>
          </a:p>
          <a:p>
            <a:pPr marL="0" indent="0">
              <a:buNone/>
            </a:pPr>
            <a:endParaRPr lang="en-US" i="0">
              <a:solidFill>
                <a:srgbClr val="414237"/>
              </a:solidFill>
              <a:effectLst/>
            </a:endParaRPr>
          </a:p>
          <a:p>
            <a:pPr marL="0" indent="0">
              <a:buNone/>
            </a:pPr>
            <a:endParaRPr lang="en-US">
              <a:solidFill>
                <a:srgbClr val="414237"/>
              </a:solidFill>
            </a:endParaRPr>
          </a:p>
          <a:p>
            <a:pPr marL="0" indent="0">
              <a:buNone/>
            </a:pPr>
            <a:endParaRPr lang="en-US" i="0">
              <a:solidFill>
                <a:srgbClr val="414237"/>
              </a:solidFill>
              <a:effectLst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98EFA89-F6E4-9FE0-3532-B7F4E1BFEE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7765" y="2026785"/>
            <a:ext cx="6078071" cy="4129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2846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781FA-03CA-4FBF-94B4-FDEBA7345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 anchor="b">
            <a:normAutofit/>
          </a:bodyPr>
          <a:lstStyle/>
          <a:p>
            <a:r>
              <a:rPr lang="en-US"/>
              <a:t>Open Card sorting – Explanation &amp; Screenshots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EFAA86-9B1B-417F-0721-BE638AC23C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235" y="1999129"/>
            <a:ext cx="11286565" cy="449196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>
              <a:solidFill>
                <a:srgbClr val="414237"/>
              </a:solidFill>
            </a:endParaRPr>
          </a:p>
          <a:p>
            <a:pPr marL="0" indent="0">
              <a:buNone/>
            </a:pPr>
            <a:endParaRPr lang="en-US">
              <a:solidFill>
                <a:srgbClr val="414237"/>
              </a:solidFill>
            </a:endParaRPr>
          </a:p>
          <a:p>
            <a:pPr marL="0" indent="0">
              <a:buNone/>
            </a:pPr>
            <a:endParaRPr lang="en-US">
              <a:solidFill>
                <a:srgbClr val="414237"/>
              </a:solidFill>
            </a:endParaRPr>
          </a:p>
          <a:p>
            <a:pPr marL="0" indent="0">
              <a:buNone/>
            </a:pPr>
            <a:endParaRPr lang="en-US">
              <a:solidFill>
                <a:srgbClr val="414237"/>
              </a:solidFill>
            </a:endParaRPr>
          </a:p>
          <a:p>
            <a:pPr marL="0" indent="0">
              <a:buNone/>
            </a:pPr>
            <a:endParaRPr lang="en-US">
              <a:solidFill>
                <a:srgbClr val="414237"/>
              </a:solidFill>
            </a:endParaRPr>
          </a:p>
          <a:p>
            <a:pPr marL="0" indent="0">
              <a:buNone/>
            </a:pPr>
            <a:endParaRPr lang="en-US">
              <a:solidFill>
                <a:srgbClr val="414237"/>
              </a:solidFill>
            </a:endParaRPr>
          </a:p>
          <a:p>
            <a:pPr marL="0" indent="0">
              <a:buNone/>
            </a:pPr>
            <a:r>
              <a:rPr lang="en-US">
                <a:solidFill>
                  <a:srgbClr val="414237"/>
                </a:solidFill>
              </a:rPr>
              <a:t>Step 3: </a:t>
            </a:r>
            <a:r>
              <a:rPr lang="en-US" i="0">
                <a:solidFill>
                  <a:schemeClr val="tx1"/>
                </a:solidFill>
                <a:effectLst/>
              </a:rPr>
              <a:t>Select CardSort </a:t>
            </a:r>
            <a:r>
              <a:rPr lang="en-US" b="0" i="0">
                <a:solidFill>
                  <a:schemeClr val="tx1"/>
                </a:solidFill>
                <a:effectLst/>
              </a:rPr>
              <a:t>variant – Open</a:t>
            </a:r>
            <a:endParaRPr lang="en-US" i="0">
              <a:solidFill>
                <a:srgbClr val="414237"/>
              </a:solidFill>
              <a:effectLst/>
            </a:endParaRPr>
          </a:p>
          <a:p>
            <a:pPr marL="0" indent="0">
              <a:buNone/>
            </a:pPr>
            <a:endParaRPr lang="en-US">
              <a:solidFill>
                <a:srgbClr val="414237"/>
              </a:solidFill>
            </a:endParaRPr>
          </a:p>
          <a:p>
            <a:pPr marL="0" indent="0">
              <a:buNone/>
            </a:pPr>
            <a:endParaRPr lang="en-US" i="0">
              <a:solidFill>
                <a:srgbClr val="414237"/>
              </a:solidFill>
              <a:effectLst/>
            </a:endParaRPr>
          </a:p>
          <a:p>
            <a:pPr marL="0" indent="0">
              <a:buNone/>
            </a:pPr>
            <a:endParaRPr lang="en-US" i="0">
              <a:solidFill>
                <a:srgbClr val="414237"/>
              </a:solidFill>
              <a:effectLst/>
            </a:endParaRPr>
          </a:p>
          <a:p>
            <a:pPr marL="0" indent="0">
              <a:buNone/>
            </a:pPr>
            <a:endParaRPr lang="en-US">
              <a:solidFill>
                <a:srgbClr val="414237"/>
              </a:solidFill>
            </a:endParaRPr>
          </a:p>
          <a:p>
            <a:pPr marL="0" indent="0">
              <a:buNone/>
            </a:pPr>
            <a:endParaRPr lang="en-US" i="0">
              <a:solidFill>
                <a:srgbClr val="414237"/>
              </a:solidFill>
              <a:effectLst/>
            </a:endParaRPr>
          </a:p>
          <a:p>
            <a:pPr marL="0" indent="0">
              <a:buNone/>
            </a:pPr>
            <a:endParaRPr lang="en-US">
              <a:solidFill>
                <a:srgbClr val="414237"/>
              </a:solidFill>
            </a:endParaRPr>
          </a:p>
          <a:p>
            <a:pPr marL="0" indent="0">
              <a:buNone/>
            </a:pPr>
            <a:endParaRPr lang="en-US" i="0">
              <a:solidFill>
                <a:srgbClr val="414237"/>
              </a:solidFill>
              <a:effectLst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D279F7-0678-C04B-93D0-18FBB805A9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6629" y="1999129"/>
            <a:ext cx="6418171" cy="4392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6318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781FA-03CA-4FBF-94B4-FDEBA7345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 anchor="b">
            <a:normAutofit/>
          </a:bodyPr>
          <a:lstStyle/>
          <a:p>
            <a:r>
              <a:rPr lang="en-US"/>
              <a:t>Open Card sorting – Explanation &amp; Screenshots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EFAA86-9B1B-417F-0721-BE638AC23C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6164" y="1999129"/>
            <a:ext cx="11259672" cy="449196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>
                <a:solidFill>
                  <a:schemeClr val="tx1"/>
                </a:solidFill>
              </a:rPr>
              <a:t>Step 4: In General Tab – provide study name </a:t>
            </a:r>
          </a:p>
          <a:p>
            <a:pPr marL="0" indent="0">
              <a:buNone/>
            </a:pPr>
            <a:r>
              <a:rPr lang="en-US">
                <a:solidFill>
                  <a:schemeClr val="tx1"/>
                </a:solidFill>
              </a:rPr>
              <a:t>and make other required changes</a:t>
            </a:r>
          </a:p>
          <a:p>
            <a:pPr marL="0" indent="0">
              <a:buNone/>
            </a:pPr>
            <a:endParaRPr lang="en-US">
              <a:solidFill>
                <a:srgbClr val="414237"/>
              </a:solidFill>
            </a:endParaRPr>
          </a:p>
          <a:p>
            <a:pPr marL="0" indent="0">
              <a:buNone/>
            </a:pPr>
            <a:endParaRPr lang="en-US" i="0">
              <a:solidFill>
                <a:srgbClr val="414237"/>
              </a:solidFill>
              <a:effectLst/>
            </a:endParaRPr>
          </a:p>
          <a:p>
            <a:pPr marL="0" indent="0">
              <a:buNone/>
            </a:pPr>
            <a:endParaRPr lang="en-US" i="0">
              <a:solidFill>
                <a:srgbClr val="414237"/>
              </a:solidFill>
              <a:effectLst/>
            </a:endParaRPr>
          </a:p>
          <a:p>
            <a:pPr marL="0" indent="0">
              <a:buNone/>
            </a:pPr>
            <a:endParaRPr lang="en-US">
              <a:solidFill>
                <a:srgbClr val="414237"/>
              </a:solidFill>
            </a:endParaRPr>
          </a:p>
          <a:p>
            <a:pPr marL="0" indent="0">
              <a:buNone/>
            </a:pPr>
            <a:endParaRPr lang="en-US" i="0">
              <a:solidFill>
                <a:srgbClr val="414237"/>
              </a:solidFill>
              <a:effectLst/>
            </a:endParaRPr>
          </a:p>
          <a:p>
            <a:pPr marL="0" indent="0">
              <a:buNone/>
            </a:pPr>
            <a:endParaRPr lang="en-US">
              <a:solidFill>
                <a:srgbClr val="414237"/>
              </a:solidFill>
            </a:endParaRPr>
          </a:p>
          <a:p>
            <a:pPr marL="0" indent="0">
              <a:buNone/>
            </a:pPr>
            <a:endParaRPr lang="en-US" i="0">
              <a:solidFill>
                <a:srgbClr val="414237"/>
              </a:solidFill>
              <a:effectLst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249511-5051-EE21-BE45-8F2160E2E6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8847" y="1999129"/>
            <a:ext cx="6606989" cy="4491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5553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781FA-03CA-4FBF-94B4-FDEBA7345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 anchor="b">
            <a:normAutofit/>
          </a:bodyPr>
          <a:lstStyle/>
          <a:p>
            <a:r>
              <a:rPr lang="en-US"/>
              <a:t>Open Card sorting – Explanation &amp; Screenshots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EFAA86-9B1B-417F-0721-BE638AC23C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686" y="1828790"/>
            <a:ext cx="11280628" cy="4885776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>
                <a:solidFill>
                  <a:schemeClr val="tx1"/>
                </a:solidFill>
              </a:rPr>
              <a:t>Step 5: Under cards tab – define the cards</a:t>
            </a:r>
          </a:p>
          <a:p>
            <a:pPr marL="0" indent="0">
              <a:buNone/>
            </a:pPr>
            <a:r>
              <a:rPr lang="en-US">
                <a:solidFill>
                  <a:schemeClr val="tx1"/>
                </a:solidFill>
              </a:rPr>
              <a:t>Step 6: Under card tab (options) – make </a:t>
            </a:r>
          </a:p>
          <a:p>
            <a:pPr marL="0" indent="0">
              <a:buNone/>
            </a:pPr>
            <a:r>
              <a:rPr lang="en-US">
                <a:solidFill>
                  <a:schemeClr val="tx1"/>
                </a:solidFill>
              </a:rPr>
              <a:t>the required changes</a:t>
            </a:r>
          </a:p>
          <a:p>
            <a:pPr marL="0" indent="0">
              <a:buNone/>
            </a:pPr>
            <a:endParaRPr lang="en-US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>
              <a:solidFill>
                <a:srgbClr val="414237"/>
              </a:solidFill>
            </a:endParaRPr>
          </a:p>
          <a:p>
            <a:pPr marL="0" indent="0">
              <a:buNone/>
            </a:pPr>
            <a:endParaRPr lang="en-US" i="0">
              <a:solidFill>
                <a:srgbClr val="414237"/>
              </a:solidFill>
              <a:effectLst/>
            </a:endParaRPr>
          </a:p>
          <a:p>
            <a:pPr marL="0" indent="0">
              <a:buNone/>
            </a:pPr>
            <a:endParaRPr lang="en-US" i="0">
              <a:solidFill>
                <a:srgbClr val="414237"/>
              </a:solidFill>
              <a:effectLst/>
            </a:endParaRPr>
          </a:p>
          <a:p>
            <a:pPr marL="0" indent="0">
              <a:buNone/>
            </a:pPr>
            <a:endParaRPr lang="en-US">
              <a:solidFill>
                <a:srgbClr val="414237"/>
              </a:solidFill>
            </a:endParaRPr>
          </a:p>
          <a:p>
            <a:pPr marL="0" indent="0">
              <a:buNone/>
            </a:pPr>
            <a:endParaRPr lang="en-US" i="0">
              <a:solidFill>
                <a:srgbClr val="414237"/>
              </a:solidFill>
              <a:effectLst/>
            </a:endParaRPr>
          </a:p>
          <a:p>
            <a:pPr marL="0" indent="0">
              <a:buNone/>
            </a:pPr>
            <a:endParaRPr lang="en-US">
              <a:solidFill>
                <a:srgbClr val="414237"/>
              </a:solidFill>
            </a:endParaRPr>
          </a:p>
          <a:p>
            <a:pPr marL="0" indent="0">
              <a:buNone/>
            </a:pPr>
            <a:endParaRPr lang="en-US" i="0">
              <a:solidFill>
                <a:srgbClr val="414237"/>
              </a:solidFill>
              <a:effectLst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793DF97-829D-1745-8C35-141B06E1A1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5058" y="2026024"/>
            <a:ext cx="6671255" cy="4554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7058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781FA-03CA-4FBF-94B4-FDEBA7345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 anchor="b">
            <a:normAutofit/>
          </a:bodyPr>
          <a:lstStyle/>
          <a:p>
            <a:r>
              <a:rPr lang="en-US"/>
              <a:t>Open Card sorting – Explanation &amp; Screenshots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EFAA86-9B1B-417F-0721-BE638AC23C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3126" y="1819835"/>
            <a:ext cx="11265748" cy="467125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>
                <a:solidFill>
                  <a:schemeClr val="tx1"/>
                </a:solidFill>
              </a:rPr>
              <a:t>Step 7: If required, we can add Messages, </a:t>
            </a:r>
          </a:p>
          <a:p>
            <a:pPr marL="0" indent="0">
              <a:buNone/>
            </a:pPr>
            <a:r>
              <a:rPr lang="en-US">
                <a:solidFill>
                  <a:schemeClr val="tx1"/>
                </a:solidFill>
              </a:rPr>
              <a:t>questions &amp; branding using respective tabs</a:t>
            </a:r>
          </a:p>
          <a:p>
            <a:pPr marL="0" indent="0">
              <a:buNone/>
            </a:pPr>
            <a:r>
              <a:rPr lang="en-US">
                <a:solidFill>
                  <a:schemeClr val="tx1"/>
                </a:solidFill>
              </a:rPr>
              <a:t>Step 8: Before Launching the study , preview </a:t>
            </a:r>
          </a:p>
          <a:p>
            <a:pPr marL="0" indent="0">
              <a:buNone/>
            </a:pPr>
            <a:r>
              <a:rPr lang="en-US">
                <a:solidFill>
                  <a:schemeClr val="tx1"/>
                </a:solidFill>
              </a:rPr>
              <a:t>it to rectify any errors.</a:t>
            </a:r>
          </a:p>
          <a:p>
            <a:pPr marL="0" indent="0">
              <a:buNone/>
            </a:pPr>
            <a:endParaRPr lang="en-US">
              <a:solidFill>
                <a:srgbClr val="414237"/>
              </a:solidFill>
            </a:endParaRPr>
          </a:p>
          <a:p>
            <a:pPr marL="0" indent="0">
              <a:buNone/>
            </a:pPr>
            <a:endParaRPr lang="en-US" i="0">
              <a:solidFill>
                <a:srgbClr val="414237"/>
              </a:solidFill>
              <a:effectLst/>
            </a:endParaRPr>
          </a:p>
          <a:p>
            <a:pPr marL="0" indent="0">
              <a:buNone/>
            </a:pPr>
            <a:endParaRPr lang="en-US" i="0">
              <a:solidFill>
                <a:srgbClr val="414237"/>
              </a:solidFill>
              <a:effectLst/>
            </a:endParaRPr>
          </a:p>
          <a:p>
            <a:pPr marL="0" indent="0">
              <a:buNone/>
            </a:pPr>
            <a:endParaRPr lang="en-US">
              <a:solidFill>
                <a:srgbClr val="414237"/>
              </a:solidFill>
            </a:endParaRPr>
          </a:p>
          <a:p>
            <a:pPr marL="0" indent="0">
              <a:buNone/>
            </a:pPr>
            <a:endParaRPr lang="en-US" i="0">
              <a:solidFill>
                <a:srgbClr val="414237"/>
              </a:solidFill>
              <a:effectLst/>
            </a:endParaRPr>
          </a:p>
          <a:p>
            <a:pPr marL="0" indent="0">
              <a:buNone/>
            </a:pPr>
            <a:endParaRPr lang="en-US">
              <a:solidFill>
                <a:srgbClr val="414237"/>
              </a:solidFill>
            </a:endParaRPr>
          </a:p>
          <a:p>
            <a:pPr marL="0" indent="0">
              <a:buNone/>
            </a:pPr>
            <a:endParaRPr lang="en-US" i="0">
              <a:solidFill>
                <a:srgbClr val="414237"/>
              </a:solidFill>
              <a:effectLst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0ACF9E-F5ED-1AA4-8A89-E5A955B540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5741" y="2097741"/>
            <a:ext cx="6583133" cy="4105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1814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781FA-03CA-4FBF-94B4-FDEBA7345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 anchor="b">
            <a:normAutofit/>
          </a:bodyPr>
          <a:lstStyle/>
          <a:p>
            <a:r>
              <a:rPr lang="en-US"/>
              <a:t>Open Card sorting – Explanation &amp; Screenshots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EFAA86-9B1B-417F-0721-BE638AC23C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3126" y="1819835"/>
            <a:ext cx="11265748" cy="467125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>
                <a:solidFill>
                  <a:schemeClr val="tx1"/>
                </a:solidFill>
              </a:rPr>
              <a:t>Step 9: Launch the Study</a:t>
            </a:r>
          </a:p>
          <a:p>
            <a:pPr marL="0" indent="0">
              <a:buNone/>
            </a:pPr>
            <a:endParaRPr lang="en-US">
              <a:solidFill>
                <a:srgbClr val="414237"/>
              </a:solidFill>
            </a:endParaRPr>
          </a:p>
          <a:p>
            <a:pPr marL="0" indent="0">
              <a:buNone/>
            </a:pPr>
            <a:endParaRPr lang="en-US" i="0">
              <a:solidFill>
                <a:srgbClr val="414237"/>
              </a:solidFill>
              <a:effectLst/>
            </a:endParaRPr>
          </a:p>
          <a:p>
            <a:pPr marL="0" indent="0">
              <a:buNone/>
            </a:pPr>
            <a:endParaRPr lang="en-US" i="0">
              <a:solidFill>
                <a:srgbClr val="414237"/>
              </a:solidFill>
              <a:effectLst/>
            </a:endParaRPr>
          </a:p>
          <a:p>
            <a:pPr marL="0" indent="0">
              <a:buNone/>
            </a:pPr>
            <a:endParaRPr lang="en-US">
              <a:solidFill>
                <a:srgbClr val="414237"/>
              </a:solidFill>
            </a:endParaRPr>
          </a:p>
          <a:p>
            <a:pPr marL="0" indent="0">
              <a:buNone/>
            </a:pPr>
            <a:endParaRPr lang="en-US" i="0">
              <a:solidFill>
                <a:srgbClr val="414237"/>
              </a:solidFill>
              <a:effectLst/>
            </a:endParaRPr>
          </a:p>
          <a:p>
            <a:pPr marL="0" indent="0">
              <a:buNone/>
            </a:pPr>
            <a:endParaRPr lang="en-US">
              <a:solidFill>
                <a:srgbClr val="414237"/>
              </a:solidFill>
            </a:endParaRPr>
          </a:p>
          <a:p>
            <a:pPr marL="0" indent="0">
              <a:buNone/>
            </a:pPr>
            <a:endParaRPr lang="en-US" i="0">
              <a:solidFill>
                <a:srgbClr val="414237"/>
              </a:solidFill>
              <a:effectLst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758345-A328-A388-AC1A-D350304215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5765" y="2181844"/>
            <a:ext cx="6843109" cy="397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248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12F3AD-3799-4087-3F18-C03B2A17E9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0" kern="1200" cap="all"/>
              <a:t>Summary</a:t>
            </a:r>
          </a:p>
        </p:txBody>
      </p:sp>
      <p:graphicFrame>
        <p:nvGraphicFramePr>
          <p:cNvPr id="20" name="TextBox 3">
            <a:extLst>
              <a:ext uri="{FF2B5EF4-FFF2-40B4-BE49-F238E27FC236}">
                <a16:creationId xmlns:a16="http://schemas.microsoft.com/office/drawing/2014/main" id="{73141AC4-66A4-2B31-5415-E9C1F2533DD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40352610"/>
              </p:ext>
            </p:extLst>
          </p:nvPr>
        </p:nvGraphicFramePr>
        <p:xfrm>
          <a:off x="489226" y="2180496"/>
          <a:ext cx="11187270" cy="36783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4826314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781FA-03CA-4FBF-94B4-FDEBA7345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 anchor="b">
            <a:normAutofit/>
          </a:bodyPr>
          <a:lstStyle/>
          <a:p>
            <a:r>
              <a:rPr lang="en-US"/>
              <a:t>Open Card sorting – Explanation &amp; Screenshots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EFAA86-9B1B-417F-0721-BE638AC23C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3126" y="1819835"/>
            <a:ext cx="11265748" cy="467125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>
                <a:solidFill>
                  <a:schemeClr val="tx1"/>
                </a:solidFill>
              </a:rPr>
              <a:t>Step 10: Share the study link to the </a:t>
            </a:r>
          </a:p>
          <a:p>
            <a:pPr marL="0" indent="0">
              <a:buNone/>
            </a:pPr>
            <a:r>
              <a:rPr lang="en-US">
                <a:solidFill>
                  <a:schemeClr val="tx1"/>
                </a:solidFill>
              </a:rPr>
              <a:t>Users and ask them to sort the card</a:t>
            </a:r>
          </a:p>
          <a:p>
            <a:pPr marL="0" indent="0">
              <a:buNone/>
            </a:pPr>
            <a:r>
              <a:rPr lang="en-US">
                <a:solidFill>
                  <a:schemeClr val="tx1"/>
                </a:solidFill>
              </a:rPr>
              <a:t>based on their understanding.</a:t>
            </a:r>
          </a:p>
          <a:p>
            <a:pPr marL="0" indent="0">
              <a:buNone/>
            </a:pPr>
            <a:endParaRPr lang="en-US">
              <a:solidFill>
                <a:srgbClr val="414237"/>
              </a:solidFill>
            </a:endParaRPr>
          </a:p>
          <a:p>
            <a:pPr marL="0" indent="0">
              <a:buNone/>
            </a:pPr>
            <a:endParaRPr lang="en-US" i="0">
              <a:solidFill>
                <a:srgbClr val="414237"/>
              </a:solidFill>
              <a:effectLst/>
            </a:endParaRPr>
          </a:p>
          <a:p>
            <a:pPr marL="0" indent="0">
              <a:buNone/>
            </a:pPr>
            <a:endParaRPr lang="en-US" i="0">
              <a:solidFill>
                <a:srgbClr val="414237"/>
              </a:solidFill>
              <a:effectLst/>
            </a:endParaRPr>
          </a:p>
          <a:p>
            <a:pPr marL="0" indent="0">
              <a:buNone/>
            </a:pPr>
            <a:endParaRPr lang="en-US">
              <a:solidFill>
                <a:srgbClr val="414237"/>
              </a:solidFill>
            </a:endParaRPr>
          </a:p>
          <a:p>
            <a:pPr marL="0" indent="0">
              <a:buNone/>
            </a:pPr>
            <a:endParaRPr lang="en-US" i="0">
              <a:solidFill>
                <a:srgbClr val="414237"/>
              </a:solidFill>
              <a:effectLst/>
            </a:endParaRPr>
          </a:p>
          <a:p>
            <a:pPr marL="0" indent="0">
              <a:buNone/>
            </a:pPr>
            <a:endParaRPr lang="en-US">
              <a:solidFill>
                <a:srgbClr val="414237"/>
              </a:solidFill>
            </a:endParaRPr>
          </a:p>
          <a:p>
            <a:pPr marL="0" indent="0">
              <a:buNone/>
            </a:pPr>
            <a:endParaRPr lang="en-US" i="0">
              <a:solidFill>
                <a:srgbClr val="414237"/>
              </a:solidFill>
              <a:effectLst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5CC455-E373-0447-2BDB-9D065222FA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6712" y="2115671"/>
            <a:ext cx="6992162" cy="4105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0969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781FA-03CA-4FBF-94B4-FDEBA7345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 anchor="b">
            <a:normAutofit/>
          </a:bodyPr>
          <a:lstStyle/>
          <a:p>
            <a:r>
              <a:rPr lang="en-US"/>
              <a:t>Open Card sorting – Explanation &amp; Screenshots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EFAA86-9B1B-417F-0721-BE638AC23C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3126" y="1819835"/>
            <a:ext cx="11265748" cy="486652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>
                <a:solidFill>
                  <a:schemeClr val="tx1"/>
                </a:solidFill>
              </a:rPr>
              <a:t>Step 11 : Analyze the results </a:t>
            </a:r>
          </a:p>
          <a:p>
            <a:pPr marL="0" indent="0">
              <a:buNone/>
            </a:pPr>
            <a:endParaRPr lang="en-US">
              <a:solidFill>
                <a:srgbClr val="414237"/>
              </a:solidFill>
            </a:endParaRPr>
          </a:p>
          <a:p>
            <a:pPr marL="0" indent="0">
              <a:buNone/>
            </a:pPr>
            <a:endParaRPr lang="en-US" i="0">
              <a:solidFill>
                <a:srgbClr val="414237"/>
              </a:solidFill>
              <a:effectLst/>
            </a:endParaRPr>
          </a:p>
          <a:p>
            <a:pPr marL="0" indent="0">
              <a:buNone/>
            </a:pPr>
            <a:endParaRPr lang="en-US" i="0">
              <a:solidFill>
                <a:srgbClr val="414237"/>
              </a:solidFill>
              <a:effectLst/>
            </a:endParaRPr>
          </a:p>
          <a:p>
            <a:pPr marL="0" indent="0">
              <a:buNone/>
            </a:pPr>
            <a:endParaRPr lang="en-US">
              <a:solidFill>
                <a:srgbClr val="414237"/>
              </a:solidFill>
            </a:endParaRPr>
          </a:p>
          <a:p>
            <a:pPr marL="0" indent="0">
              <a:buNone/>
            </a:pPr>
            <a:endParaRPr lang="en-US" i="0">
              <a:solidFill>
                <a:srgbClr val="414237"/>
              </a:solidFill>
              <a:effectLst/>
            </a:endParaRPr>
          </a:p>
          <a:p>
            <a:pPr marL="0" indent="0">
              <a:buNone/>
            </a:pPr>
            <a:endParaRPr lang="en-US">
              <a:solidFill>
                <a:srgbClr val="414237"/>
              </a:solidFill>
            </a:endParaRPr>
          </a:p>
          <a:p>
            <a:pPr marL="0" indent="0">
              <a:buNone/>
            </a:pPr>
            <a:endParaRPr lang="en-US" i="0">
              <a:solidFill>
                <a:srgbClr val="414237"/>
              </a:solidFill>
              <a:effectLst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1A10BB-944A-C62F-4D91-67924B69A3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8564" y="2008095"/>
            <a:ext cx="7300309" cy="4464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2437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781FA-03CA-4FBF-94B4-FDEBA7345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 anchor="b">
            <a:normAutofit/>
          </a:bodyPr>
          <a:lstStyle/>
          <a:p>
            <a:r>
              <a:rPr lang="en-US"/>
              <a:t>Open Card sorting – Result Link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EFAA86-9B1B-417F-0721-BE638AC23C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3126" y="1819835"/>
            <a:ext cx="11265748" cy="46712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>
                <a:solidFill>
                  <a:srgbClr val="00206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https://app.uxtweak.com/cardsort/results/SzuFDoGv2zHaaxEjU4Am9/K62nC2oPxGNodfaH5tTrw</a:t>
            </a:r>
            <a:endParaRPr lang="en-US">
              <a:solidFill>
                <a:srgbClr val="002060"/>
              </a:solidFill>
            </a:endParaRPr>
          </a:p>
          <a:p>
            <a:pPr marL="0" indent="0">
              <a:buNone/>
            </a:pPr>
            <a:endParaRPr lang="en-US" i="0">
              <a:solidFill>
                <a:srgbClr val="414237"/>
              </a:solidFill>
              <a:effectLst/>
            </a:endParaRPr>
          </a:p>
          <a:p>
            <a:pPr marL="0" indent="0">
              <a:buNone/>
            </a:pPr>
            <a:endParaRPr lang="en-US" i="0">
              <a:solidFill>
                <a:srgbClr val="414237"/>
              </a:solidFill>
              <a:effectLst/>
            </a:endParaRPr>
          </a:p>
          <a:p>
            <a:pPr marL="0" indent="0">
              <a:buNone/>
            </a:pPr>
            <a:endParaRPr lang="en-US">
              <a:solidFill>
                <a:srgbClr val="414237"/>
              </a:solidFill>
            </a:endParaRPr>
          </a:p>
          <a:p>
            <a:pPr marL="0" indent="0">
              <a:buNone/>
            </a:pPr>
            <a:endParaRPr lang="en-US" i="0">
              <a:solidFill>
                <a:srgbClr val="414237"/>
              </a:solidFill>
              <a:effectLst/>
            </a:endParaRPr>
          </a:p>
          <a:p>
            <a:pPr marL="0" indent="0">
              <a:buNone/>
            </a:pPr>
            <a:endParaRPr lang="en-US">
              <a:solidFill>
                <a:srgbClr val="414237"/>
              </a:solidFill>
            </a:endParaRPr>
          </a:p>
          <a:p>
            <a:pPr marL="0" indent="0">
              <a:buNone/>
            </a:pPr>
            <a:endParaRPr lang="en-US" i="0">
              <a:solidFill>
                <a:srgbClr val="414237"/>
              </a:solidFill>
              <a:effectLst/>
            </a:endParaRPr>
          </a:p>
        </p:txBody>
      </p:sp>
      <p:pic>
        <p:nvPicPr>
          <p:cNvPr id="5" name="Picture 12" descr="Text, whiteboard&#10;&#10;Description automatically generated">
            <a:extLst>
              <a:ext uri="{FF2B5EF4-FFF2-40B4-BE49-F238E27FC236}">
                <a16:creationId xmlns:a16="http://schemas.microsoft.com/office/drawing/2014/main" id="{9047633E-E91F-F54B-02DC-EB0CAF0085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3649" y="3628844"/>
            <a:ext cx="3499717" cy="1860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6472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781FA-03CA-4FBF-94B4-FDEBA7345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Closed Card</a:t>
            </a:r>
            <a:r>
              <a:rPr lang="en-US" b="0" kern="1200" cap="all"/>
              <a:t> Sorting</a:t>
            </a:r>
          </a:p>
        </p:txBody>
      </p:sp>
      <p:graphicFrame>
        <p:nvGraphicFramePr>
          <p:cNvPr id="7" name="Content Placeholder 3">
            <a:extLst>
              <a:ext uri="{FF2B5EF4-FFF2-40B4-BE49-F238E27FC236}">
                <a16:creationId xmlns:a16="http://schemas.microsoft.com/office/drawing/2014/main" id="{6A89CE51-9E9B-C2DF-486A-CC76C99740A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52262493"/>
              </p:ext>
            </p:extLst>
          </p:nvPr>
        </p:nvGraphicFramePr>
        <p:xfrm>
          <a:off x="449813" y="2180496"/>
          <a:ext cx="11292373" cy="36783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136519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781FA-03CA-4FBF-94B4-FDEBA7345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Closed Card</a:t>
            </a:r>
            <a:r>
              <a:rPr lang="en-US" b="0" kern="1200" cap="all"/>
              <a:t> Sorting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2A320E9-9818-03EA-F582-BEFE154745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33904" y="2081048"/>
            <a:ext cx="8923282" cy="4074795"/>
          </a:xfrm>
        </p:spPr>
      </p:pic>
    </p:spTree>
    <p:extLst>
      <p:ext uri="{BB962C8B-B14F-4D97-AF65-F5344CB8AC3E}">
        <p14:creationId xmlns:p14="http://schemas.microsoft.com/office/powerpoint/2010/main" val="11049351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781FA-03CA-4FBF-94B4-FDEBA7345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0" kern="1200" cap="all"/>
              <a:t>Closed Card Sorting – Explanation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EEF1F9-0E91-0285-056E-9914AD44C8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933301"/>
            <a:ext cx="11029615" cy="476358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>
                <a:solidFill>
                  <a:schemeClr val="tx1"/>
                </a:solidFill>
              </a:rPr>
              <a:t>Step 1: Go to </a:t>
            </a:r>
            <a:r>
              <a:rPr lang="en-US">
                <a:solidFill>
                  <a:schemeClr val="accent6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https://app.uxtweak.com/dashboard</a:t>
            </a:r>
            <a:endParaRPr lang="en-US">
              <a:solidFill>
                <a:schemeClr val="accent6"/>
              </a:solidFill>
            </a:endParaRPr>
          </a:p>
          <a:p>
            <a:pPr marL="0" indent="0">
              <a:buNone/>
            </a:pPr>
            <a:r>
              <a:rPr lang="en-US">
                <a:solidFill>
                  <a:schemeClr val="tx1"/>
                </a:solidFill>
              </a:rPr>
              <a:t>Step 2 : From </a:t>
            </a:r>
            <a:r>
              <a:rPr lang="en-US" i="0">
                <a:solidFill>
                  <a:schemeClr val="tx1"/>
                </a:solidFill>
                <a:effectLst/>
              </a:rPr>
              <a:t>Organize content to perfection – Select Card Sorting</a:t>
            </a:r>
          </a:p>
          <a:p>
            <a:pPr marL="0" indent="0">
              <a:buNone/>
            </a:pPr>
            <a:r>
              <a:rPr lang="en-US">
                <a:solidFill>
                  <a:schemeClr val="tx1"/>
                </a:solidFill>
              </a:rPr>
              <a:t>Step 3: </a:t>
            </a:r>
            <a:r>
              <a:rPr lang="en-US" i="0">
                <a:solidFill>
                  <a:schemeClr val="tx1"/>
                </a:solidFill>
                <a:effectLst/>
              </a:rPr>
              <a:t>Select CardSort </a:t>
            </a:r>
            <a:r>
              <a:rPr lang="en-US" b="0" i="0">
                <a:solidFill>
                  <a:schemeClr val="tx1"/>
                </a:solidFill>
                <a:effectLst/>
              </a:rPr>
              <a:t>variant – Closed</a:t>
            </a:r>
          </a:p>
          <a:p>
            <a:pPr marL="0" indent="0">
              <a:buNone/>
            </a:pPr>
            <a:r>
              <a:rPr lang="en-US">
                <a:solidFill>
                  <a:schemeClr val="tx1"/>
                </a:solidFill>
              </a:rPr>
              <a:t>Step 4: In General Tab – provide study name and make other required changes</a:t>
            </a:r>
          </a:p>
          <a:p>
            <a:pPr marL="0" indent="0">
              <a:buNone/>
            </a:pPr>
            <a:r>
              <a:rPr lang="en-US">
                <a:solidFill>
                  <a:schemeClr val="tx1"/>
                </a:solidFill>
              </a:rPr>
              <a:t>Step 5: Under cards tab – define the cards</a:t>
            </a:r>
          </a:p>
          <a:p>
            <a:pPr marL="0" indent="0">
              <a:buNone/>
            </a:pPr>
            <a:r>
              <a:rPr lang="en-US">
                <a:solidFill>
                  <a:schemeClr val="tx1"/>
                </a:solidFill>
              </a:rPr>
              <a:t>Step 6: Under card tab (options) – make the required changes</a:t>
            </a:r>
          </a:p>
          <a:p>
            <a:pPr marL="0" indent="0">
              <a:buNone/>
            </a:pPr>
            <a:r>
              <a:rPr lang="en-US">
                <a:solidFill>
                  <a:schemeClr val="tx1"/>
                </a:solidFill>
              </a:rPr>
              <a:t>Step 7: Under categories tab - add the categories</a:t>
            </a:r>
          </a:p>
          <a:p>
            <a:pPr marL="0" indent="0">
              <a:buNone/>
            </a:pPr>
            <a:r>
              <a:rPr lang="en-US">
                <a:solidFill>
                  <a:schemeClr val="tx1"/>
                </a:solidFill>
              </a:rPr>
              <a:t>Step 8: If required, we can add Messages, questions &amp; branding details using the respective tabs</a:t>
            </a:r>
          </a:p>
          <a:p>
            <a:pPr marL="0" indent="0">
              <a:buNone/>
            </a:pPr>
            <a:r>
              <a:rPr lang="en-US">
                <a:solidFill>
                  <a:schemeClr val="tx1"/>
                </a:solidFill>
              </a:rPr>
              <a:t>Step 9: Before Launching the study , preview it to rectify any errors.</a:t>
            </a:r>
          </a:p>
          <a:p>
            <a:pPr marL="0" indent="0">
              <a:buNone/>
            </a:pPr>
            <a:r>
              <a:rPr lang="en-US">
                <a:solidFill>
                  <a:schemeClr val="tx1"/>
                </a:solidFill>
              </a:rPr>
              <a:t>Step 10: Launch the Study</a:t>
            </a:r>
          </a:p>
          <a:p>
            <a:pPr marL="0" indent="0">
              <a:buNone/>
            </a:pPr>
            <a:r>
              <a:rPr lang="en-US">
                <a:solidFill>
                  <a:schemeClr val="tx1"/>
                </a:solidFill>
              </a:rPr>
              <a:t>Step 11: Share the study link to the Users and ask them to sort the card based on their understanding.</a:t>
            </a:r>
          </a:p>
          <a:p>
            <a:pPr marL="0" indent="0">
              <a:buNone/>
            </a:pPr>
            <a:r>
              <a:rPr lang="en-US">
                <a:solidFill>
                  <a:schemeClr val="tx1"/>
                </a:solidFill>
              </a:rPr>
              <a:t>Step 12: Analyze the results </a:t>
            </a:r>
          </a:p>
        </p:txBody>
      </p:sp>
    </p:spTree>
    <p:extLst>
      <p:ext uri="{BB962C8B-B14F-4D97-AF65-F5344CB8AC3E}">
        <p14:creationId xmlns:p14="http://schemas.microsoft.com/office/powerpoint/2010/main" val="26039163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781FA-03CA-4FBF-94B4-FDEBA7345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 anchor="b">
            <a:normAutofit/>
          </a:bodyPr>
          <a:lstStyle/>
          <a:p>
            <a:r>
              <a:rPr lang="en-US" b="0" kern="1200" cap="all"/>
              <a:t>Closed</a:t>
            </a:r>
            <a:r>
              <a:rPr lang="en-US"/>
              <a:t> Card sorting – Explanation &amp; Screenshots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EFAA86-9B1B-417F-0721-BE638AC23C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9272" y="2180496"/>
            <a:ext cx="11286564" cy="397534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>
                <a:solidFill>
                  <a:schemeClr val="tx1"/>
                </a:solidFill>
              </a:rPr>
              <a:t>Step 1: Go to </a:t>
            </a:r>
            <a:r>
              <a:rPr lang="en-US">
                <a:solidFill>
                  <a:srgbClr val="00206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https://app.uxtweak.com/dashboard</a:t>
            </a:r>
            <a:endParaRPr lang="en-US">
              <a:solidFill>
                <a:srgbClr val="002060"/>
              </a:solidFill>
            </a:endParaRPr>
          </a:p>
          <a:p>
            <a:pPr marL="0" indent="0">
              <a:buNone/>
            </a:pPr>
            <a:r>
              <a:rPr lang="en-US">
                <a:solidFill>
                  <a:schemeClr val="tx1"/>
                </a:solidFill>
              </a:rPr>
              <a:t>Step 2 : From </a:t>
            </a:r>
            <a:r>
              <a:rPr lang="en-US" i="0">
                <a:solidFill>
                  <a:schemeClr val="tx1"/>
                </a:solidFill>
                <a:effectLst/>
              </a:rPr>
              <a:t>Organize content to perfection – Select </a:t>
            </a:r>
          </a:p>
          <a:p>
            <a:pPr marL="0" indent="0">
              <a:buNone/>
            </a:pPr>
            <a:r>
              <a:rPr lang="en-US" i="0">
                <a:solidFill>
                  <a:schemeClr val="tx1"/>
                </a:solidFill>
                <a:effectLst/>
              </a:rPr>
              <a:t>Card Sorting</a:t>
            </a:r>
          </a:p>
          <a:p>
            <a:pPr marL="0" indent="0">
              <a:buNone/>
            </a:pPr>
            <a:endParaRPr lang="en-US">
              <a:solidFill>
                <a:srgbClr val="414237"/>
              </a:solidFill>
            </a:endParaRPr>
          </a:p>
          <a:p>
            <a:pPr marL="0" indent="0">
              <a:buNone/>
            </a:pPr>
            <a:endParaRPr lang="en-US" i="0">
              <a:solidFill>
                <a:srgbClr val="414237"/>
              </a:solidFill>
              <a:effectLst/>
            </a:endParaRPr>
          </a:p>
          <a:p>
            <a:pPr marL="0" indent="0">
              <a:buNone/>
            </a:pPr>
            <a:endParaRPr lang="en-US">
              <a:solidFill>
                <a:srgbClr val="414237"/>
              </a:solidFill>
            </a:endParaRPr>
          </a:p>
          <a:p>
            <a:pPr marL="0" indent="0">
              <a:buNone/>
            </a:pPr>
            <a:endParaRPr lang="en-US" i="0">
              <a:solidFill>
                <a:srgbClr val="414237"/>
              </a:solidFill>
              <a:effectLst/>
            </a:endParaRPr>
          </a:p>
          <a:p>
            <a:pPr marL="0" indent="0">
              <a:buNone/>
            </a:pPr>
            <a:endParaRPr lang="en-US">
              <a:solidFill>
                <a:srgbClr val="414237"/>
              </a:solidFill>
            </a:endParaRPr>
          </a:p>
          <a:p>
            <a:pPr marL="0" indent="0">
              <a:buNone/>
            </a:pPr>
            <a:endParaRPr lang="en-US" i="0">
              <a:solidFill>
                <a:srgbClr val="414237"/>
              </a:solidFill>
              <a:effectLst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98EFA89-F6E4-9FE0-3532-B7F4E1BFEE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4329" y="2026785"/>
            <a:ext cx="6221507" cy="4129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6578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781FA-03CA-4FBF-94B4-FDEBA7345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 anchor="b">
            <a:normAutofit/>
          </a:bodyPr>
          <a:lstStyle/>
          <a:p>
            <a:r>
              <a:rPr lang="en-US" b="0" kern="1200" cap="all"/>
              <a:t>Closed</a:t>
            </a:r>
            <a:r>
              <a:rPr lang="en-US"/>
              <a:t> Card sorting – Explanation &amp; Screenshots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EFAA86-9B1B-417F-0721-BE638AC23C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235" y="1999129"/>
            <a:ext cx="11286565" cy="449196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>
              <a:solidFill>
                <a:srgbClr val="414237"/>
              </a:solidFill>
            </a:endParaRPr>
          </a:p>
          <a:p>
            <a:pPr marL="0" indent="0">
              <a:buNone/>
            </a:pPr>
            <a:endParaRPr lang="en-US">
              <a:solidFill>
                <a:srgbClr val="414237"/>
              </a:solidFill>
            </a:endParaRPr>
          </a:p>
          <a:p>
            <a:pPr marL="0" indent="0">
              <a:buNone/>
            </a:pPr>
            <a:endParaRPr lang="en-US">
              <a:solidFill>
                <a:srgbClr val="414237"/>
              </a:solidFill>
            </a:endParaRPr>
          </a:p>
          <a:p>
            <a:pPr marL="0" indent="0">
              <a:buNone/>
            </a:pPr>
            <a:endParaRPr lang="en-US">
              <a:solidFill>
                <a:srgbClr val="414237"/>
              </a:solidFill>
            </a:endParaRPr>
          </a:p>
          <a:p>
            <a:pPr marL="0" indent="0">
              <a:buNone/>
            </a:pPr>
            <a:endParaRPr lang="en-US">
              <a:solidFill>
                <a:srgbClr val="414237"/>
              </a:solidFill>
            </a:endParaRPr>
          </a:p>
          <a:p>
            <a:pPr marL="0" indent="0">
              <a:buNone/>
            </a:pPr>
            <a:endParaRPr lang="en-US">
              <a:solidFill>
                <a:srgbClr val="414237"/>
              </a:solidFill>
            </a:endParaRPr>
          </a:p>
          <a:p>
            <a:pPr marL="0" indent="0">
              <a:buNone/>
            </a:pPr>
            <a:r>
              <a:rPr lang="en-US">
                <a:solidFill>
                  <a:srgbClr val="414237"/>
                </a:solidFill>
              </a:rPr>
              <a:t>Step 3: </a:t>
            </a:r>
            <a:r>
              <a:rPr lang="en-US" i="0">
                <a:solidFill>
                  <a:schemeClr val="tx1"/>
                </a:solidFill>
                <a:effectLst/>
              </a:rPr>
              <a:t>Select CardSort </a:t>
            </a:r>
            <a:r>
              <a:rPr lang="en-US" b="0" i="0">
                <a:solidFill>
                  <a:schemeClr val="tx1"/>
                </a:solidFill>
                <a:effectLst/>
              </a:rPr>
              <a:t>variant – Closed</a:t>
            </a:r>
            <a:endParaRPr lang="en-US" i="0">
              <a:solidFill>
                <a:srgbClr val="414237"/>
              </a:solidFill>
              <a:effectLst/>
            </a:endParaRPr>
          </a:p>
          <a:p>
            <a:pPr marL="0" indent="0">
              <a:buNone/>
            </a:pPr>
            <a:endParaRPr lang="en-US">
              <a:solidFill>
                <a:srgbClr val="414237"/>
              </a:solidFill>
            </a:endParaRPr>
          </a:p>
          <a:p>
            <a:pPr marL="0" indent="0">
              <a:buNone/>
            </a:pPr>
            <a:endParaRPr lang="en-US" i="0">
              <a:solidFill>
                <a:srgbClr val="414237"/>
              </a:solidFill>
              <a:effectLst/>
            </a:endParaRPr>
          </a:p>
          <a:p>
            <a:pPr marL="0" indent="0">
              <a:buNone/>
            </a:pPr>
            <a:endParaRPr lang="en-US" i="0">
              <a:solidFill>
                <a:srgbClr val="414237"/>
              </a:solidFill>
              <a:effectLst/>
            </a:endParaRPr>
          </a:p>
          <a:p>
            <a:pPr marL="0" indent="0">
              <a:buNone/>
            </a:pPr>
            <a:endParaRPr lang="en-US">
              <a:solidFill>
                <a:srgbClr val="414237"/>
              </a:solidFill>
            </a:endParaRPr>
          </a:p>
          <a:p>
            <a:pPr marL="0" indent="0">
              <a:buNone/>
            </a:pPr>
            <a:endParaRPr lang="en-US" i="0">
              <a:solidFill>
                <a:srgbClr val="414237"/>
              </a:solidFill>
              <a:effectLst/>
            </a:endParaRPr>
          </a:p>
          <a:p>
            <a:pPr marL="0" indent="0">
              <a:buNone/>
            </a:pPr>
            <a:endParaRPr lang="en-US">
              <a:solidFill>
                <a:srgbClr val="414237"/>
              </a:solidFill>
            </a:endParaRPr>
          </a:p>
          <a:p>
            <a:pPr marL="0" indent="0">
              <a:buNone/>
            </a:pPr>
            <a:endParaRPr lang="en-US" i="0">
              <a:solidFill>
                <a:srgbClr val="414237"/>
              </a:solidFill>
              <a:effectLst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35106F-7E21-4C7C-59FA-D78ACF8995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9883" y="1999129"/>
            <a:ext cx="6624918" cy="4156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3260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781FA-03CA-4FBF-94B4-FDEBA7345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 anchor="b">
            <a:normAutofit/>
          </a:bodyPr>
          <a:lstStyle/>
          <a:p>
            <a:r>
              <a:rPr lang="en-US"/>
              <a:t>CLOSED Card sorting – Explanation &amp; Screenshots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EFAA86-9B1B-417F-0721-BE638AC23C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6164" y="1999129"/>
            <a:ext cx="11259672" cy="449196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>
                <a:solidFill>
                  <a:schemeClr val="tx1"/>
                </a:solidFill>
              </a:rPr>
              <a:t>Step 4: In General Tab – provide study name </a:t>
            </a:r>
          </a:p>
          <a:p>
            <a:pPr marL="0" indent="0">
              <a:buNone/>
            </a:pPr>
            <a:r>
              <a:rPr lang="en-US">
                <a:solidFill>
                  <a:schemeClr val="tx1"/>
                </a:solidFill>
              </a:rPr>
              <a:t>and make other required changes</a:t>
            </a:r>
          </a:p>
          <a:p>
            <a:pPr marL="0" indent="0">
              <a:buNone/>
            </a:pPr>
            <a:endParaRPr lang="en-US">
              <a:solidFill>
                <a:srgbClr val="414237"/>
              </a:solidFill>
            </a:endParaRPr>
          </a:p>
          <a:p>
            <a:pPr marL="0" indent="0">
              <a:buNone/>
            </a:pPr>
            <a:endParaRPr lang="en-US" i="0">
              <a:solidFill>
                <a:srgbClr val="414237"/>
              </a:solidFill>
              <a:effectLst/>
            </a:endParaRPr>
          </a:p>
          <a:p>
            <a:pPr marL="0" indent="0">
              <a:buNone/>
            </a:pPr>
            <a:endParaRPr lang="en-US" i="0">
              <a:solidFill>
                <a:srgbClr val="414237"/>
              </a:solidFill>
              <a:effectLst/>
            </a:endParaRPr>
          </a:p>
          <a:p>
            <a:pPr marL="0" indent="0">
              <a:buNone/>
            </a:pPr>
            <a:endParaRPr lang="en-US">
              <a:solidFill>
                <a:srgbClr val="414237"/>
              </a:solidFill>
            </a:endParaRPr>
          </a:p>
          <a:p>
            <a:pPr marL="0" indent="0">
              <a:buNone/>
            </a:pPr>
            <a:endParaRPr lang="en-US" i="0">
              <a:solidFill>
                <a:srgbClr val="414237"/>
              </a:solidFill>
              <a:effectLst/>
            </a:endParaRPr>
          </a:p>
          <a:p>
            <a:pPr marL="0" indent="0">
              <a:buNone/>
            </a:pPr>
            <a:endParaRPr lang="en-US">
              <a:solidFill>
                <a:srgbClr val="414237"/>
              </a:solidFill>
            </a:endParaRPr>
          </a:p>
          <a:p>
            <a:pPr marL="0" indent="0">
              <a:buNone/>
            </a:pPr>
            <a:endParaRPr lang="en-US" i="0">
              <a:solidFill>
                <a:srgbClr val="414237"/>
              </a:solidFill>
              <a:effectLst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243B94-B78B-83E6-35D0-591C4106B3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0235" y="1999129"/>
            <a:ext cx="6705601" cy="4338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5572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781FA-03CA-4FBF-94B4-FDEBA7345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 anchor="b">
            <a:normAutofit/>
          </a:bodyPr>
          <a:lstStyle/>
          <a:p>
            <a:r>
              <a:rPr lang="en-US" b="0" kern="1200" cap="all"/>
              <a:t>Closed </a:t>
            </a:r>
            <a:r>
              <a:rPr lang="en-US"/>
              <a:t>Card sorting – Explanation &amp; Screenshots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EFAA86-9B1B-417F-0721-BE638AC23C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686" y="1828790"/>
            <a:ext cx="11280628" cy="4885776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>
                <a:solidFill>
                  <a:schemeClr val="tx1"/>
                </a:solidFill>
              </a:rPr>
              <a:t>Step 5: Under cards tab – define the cards</a:t>
            </a:r>
          </a:p>
          <a:p>
            <a:pPr marL="0" indent="0">
              <a:buNone/>
            </a:pPr>
            <a:r>
              <a:rPr lang="en-US">
                <a:solidFill>
                  <a:schemeClr val="tx1"/>
                </a:solidFill>
              </a:rPr>
              <a:t>Step 6: Under card tab (options) – make the </a:t>
            </a:r>
          </a:p>
          <a:p>
            <a:pPr marL="0" indent="0">
              <a:buNone/>
            </a:pPr>
            <a:r>
              <a:rPr lang="en-US">
                <a:solidFill>
                  <a:schemeClr val="tx1"/>
                </a:solidFill>
              </a:rPr>
              <a:t>required changes</a:t>
            </a:r>
          </a:p>
          <a:p>
            <a:pPr marL="0" indent="0">
              <a:buNone/>
            </a:pPr>
            <a:endParaRPr lang="en-US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>
              <a:solidFill>
                <a:srgbClr val="414237"/>
              </a:solidFill>
            </a:endParaRPr>
          </a:p>
          <a:p>
            <a:pPr marL="0" indent="0">
              <a:buNone/>
            </a:pPr>
            <a:endParaRPr lang="en-US" i="0">
              <a:solidFill>
                <a:srgbClr val="414237"/>
              </a:solidFill>
              <a:effectLst/>
            </a:endParaRPr>
          </a:p>
          <a:p>
            <a:pPr marL="0" indent="0">
              <a:buNone/>
            </a:pPr>
            <a:endParaRPr lang="en-US" i="0">
              <a:solidFill>
                <a:srgbClr val="414237"/>
              </a:solidFill>
              <a:effectLst/>
            </a:endParaRPr>
          </a:p>
          <a:p>
            <a:pPr marL="0" indent="0">
              <a:buNone/>
            </a:pPr>
            <a:endParaRPr lang="en-US">
              <a:solidFill>
                <a:srgbClr val="414237"/>
              </a:solidFill>
            </a:endParaRPr>
          </a:p>
          <a:p>
            <a:pPr marL="0" indent="0">
              <a:buNone/>
            </a:pPr>
            <a:endParaRPr lang="en-US" i="0">
              <a:solidFill>
                <a:srgbClr val="414237"/>
              </a:solidFill>
              <a:effectLst/>
            </a:endParaRPr>
          </a:p>
          <a:p>
            <a:pPr marL="0" indent="0">
              <a:buNone/>
            </a:pPr>
            <a:endParaRPr lang="en-US">
              <a:solidFill>
                <a:srgbClr val="414237"/>
              </a:solidFill>
            </a:endParaRPr>
          </a:p>
          <a:p>
            <a:pPr marL="0" indent="0">
              <a:buNone/>
            </a:pPr>
            <a:endParaRPr lang="en-US" i="0">
              <a:solidFill>
                <a:srgbClr val="414237"/>
              </a:solidFill>
              <a:effectLst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0CE0FE-FDEC-CC4B-04FC-D38029F926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3670" y="1939421"/>
            <a:ext cx="6572643" cy="4589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5070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BBC90-A658-0D19-E48F-BD15123C6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Product Objectives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1686E4E-3ACF-EB26-46C6-481567AF2B0C}"/>
              </a:ext>
            </a:extLst>
          </p:cNvPr>
          <p:cNvSpPr/>
          <p:nvPr/>
        </p:nvSpPr>
        <p:spPr>
          <a:xfrm>
            <a:off x="490310" y="2141108"/>
            <a:ext cx="1981201" cy="3216728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Shape&#10;&#10;Description automatically generated with low confidence">
            <a:extLst>
              <a:ext uri="{FF2B5EF4-FFF2-40B4-BE49-F238E27FC236}">
                <a16:creationId xmlns:a16="http://schemas.microsoft.com/office/drawing/2014/main" id="{1F5817CC-583B-AB40-D9DE-38BAEFDB860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734193" y="2362089"/>
            <a:ext cx="1387312" cy="138880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D82E9AE-4E60-6EF0-CD33-ED53D5994582}"/>
              </a:ext>
            </a:extLst>
          </p:cNvPr>
          <p:cNvSpPr txBox="1"/>
          <p:nvPr/>
        </p:nvSpPr>
        <p:spPr>
          <a:xfrm>
            <a:off x="437248" y="3952166"/>
            <a:ext cx="1981202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/>
              <a:t>Create</a:t>
            </a:r>
          </a:p>
          <a:p>
            <a:pPr algn="ctr"/>
            <a:r>
              <a:rPr lang="en-US"/>
              <a:t>adventurous experience and remove hassles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E329C30D-69A3-E1F3-B7CA-C83F866A79AB}"/>
              </a:ext>
            </a:extLst>
          </p:cNvPr>
          <p:cNvSpPr/>
          <p:nvPr/>
        </p:nvSpPr>
        <p:spPr>
          <a:xfrm>
            <a:off x="3553121" y="2163536"/>
            <a:ext cx="1981201" cy="3216728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DB4EF13-FB06-9AF6-6238-88497B1F6B78}"/>
              </a:ext>
            </a:extLst>
          </p:cNvPr>
          <p:cNvSpPr txBox="1"/>
          <p:nvPr/>
        </p:nvSpPr>
        <p:spPr>
          <a:xfrm>
            <a:off x="3553120" y="3952166"/>
            <a:ext cx="1981202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/>
              <a:t>Provide simple user Interface to customers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A016C65-1849-D4F5-D1B3-DFA5A192854B}"/>
              </a:ext>
            </a:extLst>
          </p:cNvPr>
          <p:cNvSpPr/>
          <p:nvPr/>
        </p:nvSpPr>
        <p:spPr>
          <a:xfrm>
            <a:off x="6652204" y="2160815"/>
            <a:ext cx="1981201" cy="3216728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74D6F4A-8054-8213-31FF-FF9FAE27F400}"/>
              </a:ext>
            </a:extLst>
          </p:cNvPr>
          <p:cNvSpPr txBox="1"/>
          <p:nvPr/>
        </p:nvSpPr>
        <p:spPr>
          <a:xfrm>
            <a:off x="6652203" y="3777239"/>
            <a:ext cx="198120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Provide individual bookings for renting cars, booking train and flight tickets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3688FD16-DB5F-5500-FBD9-6AB327C1035D}"/>
              </a:ext>
            </a:extLst>
          </p:cNvPr>
          <p:cNvSpPr/>
          <p:nvPr/>
        </p:nvSpPr>
        <p:spPr>
          <a:xfrm>
            <a:off x="9724586" y="2160815"/>
            <a:ext cx="1981201" cy="3216728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8B0ADE7-6B68-629A-8C72-9ABD1AB1C389}"/>
              </a:ext>
            </a:extLst>
          </p:cNvPr>
          <p:cNvSpPr txBox="1"/>
          <p:nvPr/>
        </p:nvSpPr>
        <p:spPr>
          <a:xfrm>
            <a:off x="9754258" y="3838727"/>
            <a:ext cx="198120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Create recommended destinations depending on season</a:t>
            </a:r>
          </a:p>
        </p:txBody>
      </p:sp>
      <p:pic>
        <p:nvPicPr>
          <p:cNvPr id="4" name="Picture 3" descr="Shape&#10;&#10;Description automatically generated with low confidence">
            <a:extLst>
              <a:ext uri="{FF2B5EF4-FFF2-40B4-BE49-F238E27FC236}">
                <a16:creationId xmlns:a16="http://schemas.microsoft.com/office/drawing/2014/main" id="{E27FF2E6-3820-4515-A13E-AD12EAD5EA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9479" y="2363260"/>
            <a:ext cx="1394484" cy="1388341"/>
          </a:xfrm>
          <a:prstGeom prst="rect">
            <a:avLst/>
          </a:prstGeom>
        </p:spPr>
      </p:pic>
      <p:pic>
        <p:nvPicPr>
          <p:cNvPr id="18" name="Picture 17" descr="Shape&#10;&#10;Description automatically generated with low confidence">
            <a:extLst>
              <a:ext uri="{FF2B5EF4-FFF2-40B4-BE49-F238E27FC236}">
                <a16:creationId xmlns:a16="http://schemas.microsoft.com/office/drawing/2014/main" id="{E220A5D1-9848-7A46-BF71-1E1BE75BBF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7888" y="2205943"/>
            <a:ext cx="1381356" cy="1434564"/>
          </a:xfrm>
          <a:prstGeom prst="rect">
            <a:avLst/>
          </a:prstGeom>
        </p:spPr>
      </p:pic>
      <p:pic>
        <p:nvPicPr>
          <p:cNvPr id="20" name="Picture 19" descr="Shape&#10;&#10;Description automatically generated with low confidence">
            <a:extLst>
              <a:ext uri="{FF2B5EF4-FFF2-40B4-BE49-F238E27FC236}">
                <a16:creationId xmlns:a16="http://schemas.microsoft.com/office/drawing/2014/main" id="{CA1802C4-2DF6-24DF-B9D4-CB662D3310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46898" y="2331749"/>
            <a:ext cx="1395923" cy="1445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594002"/>
      </p:ext>
    </p:extLst>
  </p:cSld>
  <p:clrMapOvr>
    <a:masterClrMapping/>
  </p:clrMapOvr>
  <p:transition spd="med">
    <p:pull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781FA-03CA-4FBF-94B4-FDEBA7345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 anchor="b">
            <a:normAutofit/>
          </a:bodyPr>
          <a:lstStyle/>
          <a:p>
            <a:r>
              <a:rPr lang="en-US" b="0" kern="1200" cap="all"/>
              <a:t>Closed</a:t>
            </a:r>
            <a:r>
              <a:rPr lang="en-US"/>
              <a:t> Card sorting – Explanation &amp; Screenshots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EFAA86-9B1B-417F-0721-BE638AC23C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686" y="1828790"/>
            <a:ext cx="11280628" cy="4885776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>
                <a:solidFill>
                  <a:schemeClr val="tx1"/>
                </a:solidFill>
              </a:rPr>
              <a:t>Step 7: Under categories tab - add the </a:t>
            </a:r>
          </a:p>
          <a:p>
            <a:pPr marL="0" indent="0">
              <a:buNone/>
            </a:pPr>
            <a:r>
              <a:rPr lang="en-US">
                <a:solidFill>
                  <a:schemeClr val="tx1"/>
                </a:solidFill>
              </a:rPr>
              <a:t>categories</a:t>
            </a:r>
          </a:p>
          <a:p>
            <a:pPr marL="0" indent="0">
              <a:buNone/>
            </a:pPr>
            <a:endParaRPr lang="en-US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>
              <a:solidFill>
                <a:srgbClr val="414237"/>
              </a:solidFill>
            </a:endParaRPr>
          </a:p>
          <a:p>
            <a:pPr marL="0" indent="0">
              <a:buNone/>
            </a:pPr>
            <a:endParaRPr lang="en-US" i="0">
              <a:solidFill>
                <a:srgbClr val="414237"/>
              </a:solidFill>
              <a:effectLst/>
            </a:endParaRPr>
          </a:p>
          <a:p>
            <a:pPr marL="0" indent="0">
              <a:buNone/>
            </a:pPr>
            <a:endParaRPr lang="en-US" i="0">
              <a:solidFill>
                <a:srgbClr val="414237"/>
              </a:solidFill>
              <a:effectLst/>
            </a:endParaRPr>
          </a:p>
          <a:p>
            <a:pPr marL="0" indent="0">
              <a:buNone/>
            </a:pPr>
            <a:endParaRPr lang="en-US">
              <a:solidFill>
                <a:srgbClr val="414237"/>
              </a:solidFill>
            </a:endParaRPr>
          </a:p>
          <a:p>
            <a:pPr marL="0" indent="0">
              <a:buNone/>
            </a:pPr>
            <a:endParaRPr lang="en-US" i="0">
              <a:solidFill>
                <a:srgbClr val="414237"/>
              </a:solidFill>
              <a:effectLst/>
            </a:endParaRPr>
          </a:p>
          <a:p>
            <a:pPr marL="0" indent="0">
              <a:buNone/>
            </a:pPr>
            <a:endParaRPr lang="en-US">
              <a:solidFill>
                <a:srgbClr val="414237"/>
              </a:solidFill>
            </a:endParaRPr>
          </a:p>
          <a:p>
            <a:pPr marL="0" indent="0">
              <a:buNone/>
            </a:pPr>
            <a:endParaRPr lang="en-US" i="0">
              <a:solidFill>
                <a:srgbClr val="414237"/>
              </a:solidFill>
              <a:effectLst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847CBDE-A33D-A4C4-5448-CCFD370717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0236" y="1946262"/>
            <a:ext cx="6716080" cy="4355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2157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781FA-03CA-4FBF-94B4-FDEBA7345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 anchor="b">
            <a:normAutofit/>
          </a:bodyPr>
          <a:lstStyle/>
          <a:p>
            <a:r>
              <a:rPr lang="en-US" b="0" kern="1200" cap="all"/>
              <a:t>Closed</a:t>
            </a:r>
            <a:r>
              <a:rPr lang="en-US"/>
              <a:t> Card sorting – Explanation &amp; Screenshots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EFAA86-9B1B-417F-0721-BE638AC23C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3126" y="1819835"/>
            <a:ext cx="11265748" cy="467125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>
                <a:solidFill>
                  <a:schemeClr val="tx1"/>
                </a:solidFill>
              </a:rPr>
              <a:t>Step 8: If required, we can add Messages, </a:t>
            </a:r>
          </a:p>
          <a:p>
            <a:pPr marL="0" indent="0">
              <a:buNone/>
            </a:pPr>
            <a:r>
              <a:rPr lang="en-US">
                <a:solidFill>
                  <a:schemeClr val="tx1"/>
                </a:solidFill>
              </a:rPr>
              <a:t>questions &amp; branding using respective tabs</a:t>
            </a:r>
          </a:p>
          <a:p>
            <a:pPr marL="0" indent="0">
              <a:buNone/>
            </a:pPr>
            <a:endParaRPr lang="en-US">
              <a:solidFill>
                <a:srgbClr val="414237"/>
              </a:solidFill>
            </a:endParaRPr>
          </a:p>
          <a:p>
            <a:pPr marL="0" indent="0">
              <a:buNone/>
            </a:pPr>
            <a:endParaRPr lang="en-US" i="0">
              <a:solidFill>
                <a:srgbClr val="414237"/>
              </a:solidFill>
              <a:effectLst/>
            </a:endParaRPr>
          </a:p>
          <a:p>
            <a:pPr marL="0" indent="0">
              <a:buNone/>
            </a:pPr>
            <a:endParaRPr lang="en-US" i="0">
              <a:solidFill>
                <a:srgbClr val="414237"/>
              </a:solidFill>
              <a:effectLst/>
            </a:endParaRPr>
          </a:p>
          <a:p>
            <a:pPr marL="0" indent="0">
              <a:buNone/>
            </a:pPr>
            <a:endParaRPr lang="en-US">
              <a:solidFill>
                <a:srgbClr val="414237"/>
              </a:solidFill>
            </a:endParaRPr>
          </a:p>
          <a:p>
            <a:pPr marL="0" indent="0">
              <a:buNone/>
            </a:pPr>
            <a:endParaRPr lang="en-US" i="0">
              <a:solidFill>
                <a:srgbClr val="414237"/>
              </a:solidFill>
              <a:effectLst/>
            </a:endParaRPr>
          </a:p>
          <a:p>
            <a:pPr marL="0" indent="0">
              <a:buNone/>
            </a:pPr>
            <a:endParaRPr lang="en-US">
              <a:solidFill>
                <a:srgbClr val="414237"/>
              </a:solidFill>
            </a:endParaRPr>
          </a:p>
          <a:p>
            <a:pPr marL="0" indent="0">
              <a:buNone/>
            </a:pPr>
            <a:endParaRPr lang="en-US" i="0">
              <a:solidFill>
                <a:srgbClr val="414237"/>
              </a:solidFill>
              <a:effectLst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C4FB3C-F51E-419F-75FE-619D581247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6801" y="2041430"/>
            <a:ext cx="6852074" cy="4114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9471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781FA-03CA-4FBF-94B4-FDEBA7345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 anchor="b">
            <a:normAutofit/>
          </a:bodyPr>
          <a:lstStyle/>
          <a:p>
            <a:r>
              <a:rPr lang="en-US" b="0" kern="1200" cap="all"/>
              <a:t>Closed</a:t>
            </a:r>
            <a:r>
              <a:rPr lang="en-US"/>
              <a:t> Card sorting – Explanation &amp; Screenshots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EFAA86-9B1B-417F-0721-BE638AC23C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3126" y="1819835"/>
            <a:ext cx="11265748" cy="467125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>
                <a:solidFill>
                  <a:schemeClr val="tx1"/>
                </a:solidFill>
              </a:rPr>
              <a:t>Step 9: Before Launching the study , preview</a:t>
            </a:r>
          </a:p>
          <a:p>
            <a:pPr marL="0" indent="0">
              <a:buNone/>
            </a:pPr>
            <a:r>
              <a:rPr lang="en-US">
                <a:solidFill>
                  <a:schemeClr val="tx1"/>
                </a:solidFill>
              </a:rPr>
              <a:t>it to rectify any errors.</a:t>
            </a:r>
            <a:endParaRPr lang="en-US">
              <a:solidFill>
                <a:srgbClr val="414237"/>
              </a:solidFill>
            </a:endParaRPr>
          </a:p>
          <a:p>
            <a:pPr marL="0" indent="0">
              <a:buNone/>
            </a:pPr>
            <a:endParaRPr lang="en-US" i="0">
              <a:solidFill>
                <a:srgbClr val="414237"/>
              </a:solidFill>
              <a:effectLst/>
            </a:endParaRPr>
          </a:p>
          <a:p>
            <a:pPr marL="0" indent="0">
              <a:buNone/>
            </a:pPr>
            <a:endParaRPr lang="en-US" i="0">
              <a:solidFill>
                <a:srgbClr val="414237"/>
              </a:solidFill>
              <a:effectLst/>
            </a:endParaRPr>
          </a:p>
          <a:p>
            <a:pPr marL="0" indent="0">
              <a:buNone/>
            </a:pPr>
            <a:endParaRPr lang="en-US">
              <a:solidFill>
                <a:srgbClr val="414237"/>
              </a:solidFill>
            </a:endParaRPr>
          </a:p>
          <a:p>
            <a:pPr marL="0" indent="0">
              <a:buNone/>
            </a:pPr>
            <a:endParaRPr lang="en-US" i="0">
              <a:solidFill>
                <a:srgbClr val="414237"/>
              </a:solidFill>
              <a:effectLst/>
            </a:endParaRPr>
          </a:p>
          <a:p>
            <a:pPr marL="0" indent="0">
              <a:buNone/>
            </a:pPr>
            <a:endParaRPr lang="en-US">
              <a:solidFill>
                <a:srgbClr val="414237"/>
              </a:solidFill>
            </a:endParaRPr>
          </a:p>
          <a:p>
            <a:pPr marL="0" indent="0">
              <a:buNone/>
            </a:pPr>
            <a:endParaRPr lang="en-US" i="0">
              <a:solidFill>
                <a:srgbClr val="414237"/>
              </a:solidFill>
              <a:effectLst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8D4D543-CA1C-66AC-10B8-A8CA0F9582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6471" y="1969325"/>
            <a:ext cx="7022403" cy="4395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2022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781FA-03CA-4FBF-94B4-FDEBA7345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 anchor="b">
            <a:normAutofit/>
          </a:bodyPr>
          <a:lstStyle/>
          <a:p>
            <a:r>
              <a:rPr lang="en-US" b="0" kern="1200" cap="all"/>
              <a:t>Closed</a:t>
            </a:r>
            <a:r>
              <a:rPr lang="en-US"/>
              <a:t> Card sorting – Explanation &amp; Screenshots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EFAA86-9B1B-417F-0721-BE638AC23C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3126" y="1819835"/>
            <a:ext cx="11265748" cy="467125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>
                <a:solidFill>
                  <a:schemeClr val="tx1"/>
                </a:solidFill>
              </a:rPr>
              <a:t>Step 9: Launch the Study</a:t>
            </a:r>
          </a:p>
          <a:p>
            <a:pPr marL="0" indent="0">
              <a:buNone/>
            </a:pPr>
            <a:endParaRPr lang="en-US">
              <a:solidFill>
                <a:srgbClr val="414237"/>
              </a:solidFill>
            </a:endParaRPr>
          </a:p>
          <a:p>
            <a:pPr marL="0" indent="0">
              <a:buNone/>
            </a:pPr>
            <a:endParaRPr lang="en-US" i="0">
              <a:solidFill>
                <a:srgbClr val="414237"/>
              </a:solidFill>
              <a:effectLst/>
            </a:endParaRPr>
          </a:p>
          <a:p>
            <a:pPr marL="0" indent="0">
              <a:buNone/>
            </a:pPr>
            <a:endParaRPr lang="en-US" i="0">
              <a:solidFill>
                <a:srgbClr val="414237"/>
              </a:solidFill>
              <a:effectLst/>
            </a:endParaRPr>
          </a:p>
          <a:p>
            <a:pPr marL="0" indent="0">
              <a:buNone/>
            </a:pPr>
            <a:endParaRPr lang="en-US">
              <a:solidFill>
                <a:srgbClr val="414237"/>
              </a:solidFill>
            </a:endParaRPr>
          </a:p>
          <a:p>
            <a:pPr marL="0" indent="0">
              <a:buNone/>
            </a:pPr>
            <a:endParaRPr lang="en-US" i="0">
              <a:solidFill>
                <a:srgbClr val="414237"/>
              </a:solidFill>
              <a:effectLst/>
            </a:endParaRPr>
          </a:p>
          <a:p>
            <a:pPr marL="0" indent="0">
              <a:buNone/>
            </a:pPr>
            <a:endParaRPr lang="en-US">
              <a:solidFill>
                <a:srgbClr val="414237"/>
              </a:solidFill>
            </a:endParaRPr>
          </a:p>
          <a:p>
            <a:pPr marL="0" indent="0">
              <a:buNone/>
            </a:pPr>
            <a:endParaRPr lang="en-US" i="0">
              <a:solidFill>
                <a:srgbClr val="414237"/>
              </a:solidFill>
              <a:effectLst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01E6739-34C4-2DD5-0714-12BD6C9C55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8564" y="2089563"/>
            <a:ext cx="7300309" cy="3970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1526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781FA-03CA-4FBF-94B4-FDEBA7345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 anchor="b">
            <a:normAutofit/>
          </a:bodyPr>
          <a:lstStyle/>
          <a:p>
            <a:r>
              <a:rPr lang="en-US" b="0" kern="1200" cap="all"/>
              <a:t>Closed </a:t>
            </a:r>
            <a:r>
              <a:rPr lang="en-US"/>
              <a:t>Card sorting – Explanation &amp; Screenshots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EFAA86-9B1B-417F-0721-BE638AC23C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3126" y="1819835"/>
            <a:ext cx="11265748" cy="467125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>
                <a:solidFill>
                  <a:schemeClr val="tx1"/>
                </a:solidFill>
              </a:rPr>
              <a:t>Step 10: Share the study link to the Users </a:t>
            </a:r>
          </a:p>
          <a:p>
            <a:pPr marL="0" indent="0">
              <a:buNone/>
            </a:pPr>
            <a:r>
              <a:rPr lang="en-US">
                <a:solidFill>
                  <a:schemeClr val="tx1"/>
                </a:solidFill>
              </a:rPr>
              <a:t>and ask them to sort the card based </a:t>
            </a:r>
          </a:p>
          <a:p>
            <a:pPr marL="0" indent="0">
              <a:buNone/>
            </a:pPr>
            <a:r>
              <a:rPr lang="en-US">
                <a:solidFill>
                  <a:schemeClr val="tx1"/>
                </a:solidFill>
              </a:rPr>
              <a:t>on their understanding.</a:t>
            </a:r>
          </a:p>
          <a:p>
            <a:pPr marL="0" indent="0">
              <a:buNone/>
            </a:pPr>
            <a:endParaRPr lang="en-US">
              <a:solidFill>
                <a:srgbClr val="414237"/>
              </a:solidFill>
            </a:endParaRPr>
          </a:p>
          <a:p>
            <a:pPr marL="0" indent="0">
              <a:buNone/>
            </a:pPr>
            <a:endParaRPr lang="en-US" i="0">
              <a:solidFill>
                <a:srgbClr val="414237"/>
              </a:solidFill>
              <a:effectLst/>
            </a:endParaRPr>
          </a:p>
          <a:p>
            <a:pPr marL="0" indent="0">
              <a:buNone/>
            </a:pPr>
            <a:endParaRPr lang="en-US" i="0">
              <a:solidFill>
                <a:srgbClr val="414237"/>
              </a:solidFill>
              <a:effectLst/>
            </a:endParaRPr>
          </a:p>
          <a:p>
            <a:pPr marL="0" indent="0">
              <a:buNone/>
            </a:pPr>
            <a:endParaRPr lang="en-US">
              <a:solidFill>
                <a:srgbClr val="414237"/>
              </a:solidFill>
            </a:endParaRPr>
          </a:p>
          <a:p>
            <a:pPr marL="0" indent="0">
              <a:buNone/>
            </a:pPr>
            <a:endParaRPr lang="en-US" i="0">
              <a:solidFill>
                <a:srgbClr val="414237"/>
              </a:solidFill>
              <a:effectLst/>
            </a:endParaRPr>
          </a:p>
          <a:p>
            <a:pPr marL="0" indent="0">
              <a:buNone/>
            </a:pPr>
            <a:endParaRPr lang="en-US">
              <a:solidFill>
                <a:srgbClr val="414237"/>
              </a:solidFill>
            </a:endParaRPr>
          </a:p>
          <a:p>
            <a:pPr marL="0" indent="0">
              <a:buNone/>
            </a:pPr>
            <a:endParaRPr lang="en-US" i="0">
              <a:solidFill>
                <a:srgbClr val="414237"/>
              </a:solidFill>
              <a:effectLst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B99676A-00D9-357D-E9B8-4BE936A752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2329" y="2022801"/>
            <a:ext cx="6986545" cy="4064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1818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781FA-03CA-4FBF-94B4-FDEBA7345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 anchor="b">
            <a:normAutofit/>
          </a:bodyPr>
          <a:lstStyle/>
          <a:p>
            <a:r>
              <a:rPr lang="en-US" b="0" kern="1200" cap="all"/>
              <a:t>Closed</a:t>
            </a:r>
            <a:r>
              <a:rPr lang="en-US"/>
              <a:t> Card sorting – Explanation &amp; Screenshots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EFAA86-9B1B-417F-0721-BE638AC23C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3126" y="1819835"/>
            <a:ext cx="11265748" cy="486652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>
                <a:solidFill>
                  <a:schemeClr val="tx1"/>
                </a:solidFill>
              </a:rPr>
              <a:t>Step 11 : Analyze the results </a:t>
            </a:r>
          </a:p>
          <a:p>
            <a:pPr marL="0" indent="0">
              <a:buNone/>
            </a:pPr>
            <a:endParaRPr lang="en-US">
              <a:solidFill>
                <a:srgbClr val="414237"/>
              </a:solidFill>
            </a:endParaRPr>
          </a:p>
          <a:p>
            <a:pPr marL="0" indent="0">
              <a:buNone/>
            </a:pPr>
            <a:endParaRPr lang="en-US" i="0">
              <a:solidFill>
                <a:srgbClr val="414237"/>
              </a:solidFill>
              <a:effectLst/>
            </a:endParaRPr>
          </a:p>
          <a:p>
            <a:pPr marL="0" indent="0">
              <a:buNone/>
            </a:pPr>
            <a:endParaRPr lang="en-US" i="0">
              <a:solidFill>
                <a:srgbClr val="414237"/>
              </a:solidFill>
              <a:effectLst/>
            </a:endParaRPr>
          </a:p>
          <a:p>
            <a:pPr marL="0" indent="0">
              <a:buNone/>
            </a:pPr>
            <a:endParaRPr lang="en-US">
              <a:solidFill>
                <a:srgbClr val="414237"/>
              </a:solidFill>
            </a:endParaRPr>
          </a:p>
          <a:p>
            <a:pPr marL="0" indent="0">
              <a:buNone/>
            </a:pPr>
            <a:endParaRPr lang="en-US" i="0">
              <a:solidFill>
                <a:srgbClr val="414237"/>
              </a:solidFill>
              <a:effectLst/>
            </a:endParaRPr>
          </a:p>
          <a:p>
            <a:pPr marL="0" indent="0">
              <a:buNone/>
            </a:pPr>
            <a:endParaRPr lang="en-US">
              <a:solidFill>
                <a:srgbClr val="414237"/>
              </a:solidFill>
            </a:endParaRPr>
          </a:p>
          <a:p>
            <a:pPr marL="0" indent="0">
              <a:buNone/>
            </a:pPr>
            <a:endParaRPr lang="en-US" i="0">
              <a:solidFill>
                <a:srgbClr val="414237"/>
              </a:solidFill>
              <a:effectLst/>
            </a:endParaRPr>
          </a:p>
        </p:txBody>
      </p:sp>
      <p:pic>
        <p:nvPicPr>
          <p:cNvPr id="5" name="Picture 4" descr="Graphical user interface, application, table&#10;&#10;Description automatically generated">
            <a:extLst>
              <a:ext uri="{FF2B5EF4-FFF2-40B4-BE49-F238E27FC236}">
                <a16:creationId xmlns:a16="http://schemas.microsoft.com/office/drawing/2014/main" id="{C498C0C8-BA71-6DE1-A2A0-F61D949146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6721" y="1982624"/>
            <a:ext cx="7302154" cy="4460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1243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781FA-03CA-4FBF-94B4-FDEBA7345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 anchor="b">
            <a:normAutofit/>
          </a:bodyPr>
          <a:lstStyle/>
          <a:p>
            <a:r>
              <a:rPr lang="en-US" b="0" kern="1200" cap="all"/>
              <a:t>Closed </a:t>
            </a:r>
            <a:r>
              <a:rPr lang="en-US"/>
              <a:t>Card sorting – Result Link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EFAA86-9B1B-417F-0721-BE638AC23C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3126" y="1819835"/>
            <a:ext cx="11265748" cy="46712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>
                <a:solidFill>
                  <a:srgbClr val="00206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https://app.uxtweak.com/cardsort/results/Ss3BtpyLLtpgyk2TeKRxB/UWcsL6UOylfazyPq0Lwi7</a:t>
            </a:r>
            <a:endParaRPr lang="en-US">
              <a:solidFill>
                <a:srgbClr val="002060"/>
              </a:solidFill>
            </a:endParaRPr>
          </a:p>
          <a:p>
            <a:pPr marL="0" indent="0">
              <a:buNone/>
            </a:pPr>
            <a:endParaRPr lang="en-US" i="0">
              <a:solidFill>
                <a:srgbClr val="414237"/>
              </a:solidFill>
              <a:effectLst/>
            </a:endParaRPr>
          </a:p>
          <a:p>
            <a:pPr marL="0" indent="0">
              <a:buNone/>
            </a:pPr>
            <a:endParaRPr lang="en-US" i="0">
              <a:solidFill>
                <a:srgbClr val="414237"/>
              </a:solidFill>
              <a:effectLst/>
            </a:endParaRPr>
          </a:p>
          <a:p>
            <a:pPr marL="0" indent="0">
              <a:buNone/>
            </a:pPr>
            <a:endParaRPr lang="en-US">
              <a:solidFill>
                <a:srgbClr val="414237"/>
              </a:solidFill>
            </a:endParaRPr>
          </a:p>
          <a:p>
            <a:pPr marL="0" indent="0">
              <a:buNone/>
            </a:pPr>
            <a:endParaRPr lang="en-US" i="0">
              <a:solidFill>
                <a:srgbClr val="414237"/>
              </a:solidFill>
              <a:effectLst/>
            </a:endParaRPr>
          </a:p>
          <a:p>
            <a:pPr marL="0" indent="0">
              <a:buNone/>
            </a:pPr>
            <a:endParaRPr lang="en-US">
              <a:solidFill>
                <a:srgbClr val="414237"/>
              </a:solidFill>
            </a:endParaRPr>
          </a:p>
          <a:p>
            <a:pPr marL="0" indent="0">
              <a:buNone/>
            </a:pPr>
            <a:endParaRPr lang="en-US" i="0">
              <a:solidFill>
                <a:srgbClr val="414237"/>
              </a:solidFill>
              <a:effectLst/>
            </a:endParaRPr>
          </a:p>
        </p:txBody>
      </p:sp>
      <p:pic>
        <p:nvPicPr>
          <p:cNvPr id="12" name="Picture 12" descr="Text, whiteboard&#10;&#10;Description automatically generated">
            <a:extLst>
              <a:ext uri="{FF2B5EF4-FFF2-40B4-BE49-F238E27FC236}">
                <a16:creationId xmlns:a16="http://schemas.microsoft.com/office/drawing/2014/main" id="{EBA89DD2-5B3F-8BDF-AD9E-6DA7A4C753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9091" y="3655425"/>
            <a:ext cx="3499717" cy="1860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8016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781FA-03CA-4FBF-94B4-FDEBA7345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 anchor="b">
            <a:normAutofit/>
          </a:bodyPr>
          <a:lstStyle/>
          <a:p>
            <a:r>
              <a:rPr lang="en-US"/>
              <a:t>Steps Taken for Information Architecture Design</a:t>
            </a:r>
          </a:p>
        </p:txBody>
      </p:sp>
      <p:graphicFrame>
        <p:nvGraphicFramePr>
          <p:cNvPr id="13" name="Content Placeholder 3">
            <a:extLst>
              <a:ext uri="{FF2B5EF4-FFF2-40B4-BE49-F238E27FC236}">
                <a16:creationId xmlns:a16="http://schemas.microsoft.com/office/drawing/2014/main" id="{86BE425B-8780-1FDA-B7E1-8255D071CEB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48791032"/>
              </p:ext>
            </p:extLst>
          </p:nvPr>
        </p:nvGraphicFramePr>
        <p:xfrm>
          <a:off x="449813" y="2180496"/>
          <a:ext cx="11266097" cy="36783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971249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781FA-03CA-4FBF-94B4-FDEBA7345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Information Architecture Design Styles</a:t>
            </a:r>
            <a:endParaRPr lang="en-US" b="0" kern="1200" cap="all"/>
          </a:p>
        </p:txBody>
      </p:sp>
      <p:graphicFrame>
        <p:nvGraphicFramePr>
          <p:cNvPr id="9" name="Content Placeholder 3">
            <a:extLst>
              <a:ext uri="{FF2B5EF4-FFF2-40B4-BE49-F238E27FC236}">
                <a16:creationId xmlns:a16="http://schemas.microsoft.com/office/drawing/2014/main" id="{2C65A269-C7AE-599B-52CB-2C6A880EE1D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0764787"/>
              </p:ext>
            </p:extLst>
          </p:nvPr>
        </p:nvGraphicFramePr>
        <p:xfrm>
          <a:off x="462951" y="2180496"/>
          <a:ext cx="11279235" cy="36783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645154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781FA-03CA-4FBF-94B4-FDEBA7345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926" y="6022656"/>
            <a:ext cx="11029616" cy="56673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0" kern="1200" cap="all"/>
              <a:t>IA – Open Card sorting</a:t>
            </a:r>
          </a:p>
        </p:txBody>
      </p:sp>
      <p:pic>
        <p:nvPicPr>
          <p:cNvPr id="5" name="Graphic 5">
            <a:extLst>
              <a:ext uri="{FF2B5EF4-FFF2-40B4-BE49-F238E27FC236}">
                <a16:creationId xmlns:a16="http://schemas.microsoft.com/office/drawing/2014/main" id="{7D04984D-243E-F3EA-D245-1ECDEAED46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92301" y="501667"/>
            <a:ext cx="8403166" cy="6206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2507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BBC90-A658-0D19-E48F-BD15123C6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Product Objectives – Cont'd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1686E4E-3ACF-EB26-46C6-481567AF2B0C}"/>
              </a:ext>
            </a:extLst>
          </p:cNvPr>
          <p:cNvSpPr/>
          <p:nvPr/>
        </p:nvSpPr>
        <p:spPr>
          <a:xfrm>
            <a:off x="513686" y="2100114"/>
            <a:ext cx="1981201" cy="3317488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82E9AE-4E60-6EF0-CD33-ED53D5994582}"/>
              </a:ext>
            </a:extLst>
          </p:cNvPr>
          <p:cNvSpPr txBox="1"/>
          <p:nvPr/>
        </p:nvSpPr>
        <p:spPr>
          <a:xfrm>
            <a:off x="520084" y="4157352"/>
            <a:ext cx="19812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Give special all in one - overall packages</a:t>
            </a:r>
          </a:p>
        </p:txBody>
      </p:sp>
      <p:pic>
        <p:nvPicPr>
          <p:cNvPr id="6" name="Picture 5" descr="Shape&#10;&#10;Description automatically generated with low confidence">
            <a:extLst>
              <a:ext uri="{FF2B5EF4-FFF2-40B4-BE49-F238E27FC236}">
                <a16:creationId xmlns:a16="http://schemas.microsoft.com/office/drawing/2014/main" id="{06C5036F-3A29-BD55-3D41-09FDA5CCF6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546" y="2415474"/>
            <a:ext cx="1402468" cy="1402468"/>
          </a:xfrm>
          <a:prstGeom prst="rect">
            <a:avLst/>
          </a:prstGeom>
        </p:spPr>
      </p:pic>
      <p:sp>
        <p:nvSpPr>
          <p:cNvPr id="10" name="Rounded Rectangle 4">
            <a:extLst>
              <a:ext uri="{FF2B5EF4-FFF2-40B4-BE49-F238E27FC236}">
                <a16:creationId xmlns:a16="http://schemas.microsoft.com/office/drawing/2014/main" id="{247B7C90-CA27-8724-FF63-FDE1F5E9350B}"/>
              </a:ext>
            </a:extLst>
          </p:cNvPr>
          <p:cNvSpPr/>
          <p:nvPr/>
        </p:nvSpPr>
        <p:spPr>
          <a:xfrm>
            <a:off x="3602455" y="2070725"/>
            <a:ext cx="1981201" cy="3304893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2405F83-8770-0736-20C3-310C48232C29}"/>
              </a:ext>
            </a:extLst>
          </p:cNvPr>
          <p:cNvSpPr txBox="1"/>
          <p:nvPr/>
        </p:nvSpPr>
        <p:spPr>
          <a:xfrm>
            <a:off x="3596056" y="4152554"/>
            <a:ext cx="19812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Provide Preplanned trips in single itinerary</a:t>
            </a:r>
          </a:p>
        </p:txBody>
      </p:sp>
      <p:pic>
        <p:nvPicPr>
          <p:cNvPr id="21" name="Picture 20" descr="Shape&#10;&#10;Description automatically generated with low confidence">
            <a:extLst>
              <a:ext uri="{FF2B5EF4-FFF2-40B4-BE49-F238E27FC236}">
                <a16:creationId xmlns:a16="http://schemas.microsoft.com/office/drawing/2014/main" id="{A32D270D-E610-AC04-15BC-2D504DD075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3388" y="2328056"/>
            <a:ext cx="1397244" cy="1381564"/>
          </a:xfrm>
          <a:prstGeom prst="rect">
            <a:avLst/>
          </a:prstGeom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BC45DCF3-DF92-7973-DD0E-8E5892144081}"/>
              </a:ext>
            </a:extLst>
          </p:cNvPr>
          <p:cNvSpPr/>
          <p:nvPr/>
        </p:nvSpPr>
        <p:spPr>
          <a:xfrm>
            <a:off x="6780179" y="2073449"/>
            <a:ext cx="1911137" cy="3302169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07000"/>
              </a:lnSpc>
              <a:spcAft>
                <a:spcPts val="800"/>
              </a:spcAft>
              <a:tabLst>
                <a:tab pos="457200" algn="l"/>
              </a:tabLst>
            </a:pPr>
            <a:endParaRPr lang="en-IN" sz="180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9068686B-7E46-50CD-2E96-09CFAECFFFD8}"/>
              </a:ext>
            </a:extLst>
          </p:cNvPr>
          <p:cNvSpPr/>
          <p:nvPr/>
        </p:nvSpPr>
        <p:spPr>
          <a:xfrm>
            <a:off x="9703410" y="2073449"/>
            <a:ext cx="1981201" cy="3216728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07000"/>
              </a:lnSpc>
              <a:spcAft>
                <a:spcPts val="800"/>
              </a:spcAft>
              <a:tabLst>
                <a:tab pos="457200" algn="l"/>
              </a:tabLst>
            </a:pPr>
            <a:endParaRPr lang="en-IN" sz="180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6FB576C-2684-5BF2-A004-9486D052359F}"/>
              </a:ext>
            </a:extLst>
          </p:cNvPr>
          <p:cNvSpPr txBox="1"/>
          <p:nvPr/>
        </p:nvSpPr>
        <p:spPr>
          <a:xfrm>
            <a:off x="6697419" y="4031434"/>
            <a:ext cx="1981202" cy="1258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  <a:tabLst>
                <a:tab pos="457200" algn="l"/>
              </a:tabLst>
            </a:pPr>
            <a:r>
              <a:rPr lang="en-US">
                <a:ea typeface="Calibri" panose="020F0502020204030204" pitchFamily="34" charset="0"/>
                <a:cs typeface="Times New Roman" panose="02020603050405020304" pitchFamily="18" charset="0"/>
              </a:rPr>
              <a:t>P</a:t>
            </a:r>
            <a:r>
              <a:rPr lang="en-US" sz="180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rovide simple registration process for  consumers</a:t>
            </a:r>
            <a:endParaRPr lang="en-IN" sz="180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BF644A3-5B94-F2C1-ED70-2A7A6B7E25BF}"/>
              </a:ext>
            </a:extLst>
          </p:cNvPr>
          <p:cNvSpPr txBox="1"/>
          <p:nvPr/>
        </p:nvSpPr>
        <p:spPr>
          <a:xfrm>
            <a:off x="9703410" y="3981898"/>
            <a:ext cx="1981202" cy="126464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  <a:tabLst>
                <a:tab pos="457200" algn="l"/>
              </a:tabLst>
            </a:pPr>
            <a:r>
              <a:rPr lang="en-US" sz="1800">
                <a:solidFill>
                  <a:srgbClr val="000000"/>
                </a:solidFill>
                <a:latin typeface="Gill Sans MT"/>
              </a:rPr>
              <a:t>Collect feedback from </a:t>
            </a:r>
            <a:r>
              <a:rPr lang="en-US">
                <a:solidFill>
                  <a:srgbClr val="000000"/>
                </a:solidFill>
                <a:latin typeface="Gill Sans MT"/>
              </a:rPr>
              <a:t>customers to </a:t>
            </a:r>
            <a:r>
              <a:rPr lang="en-US">
                <a:solidFill>
                  <a:srgbClr val="000000"/>
                </a:solidFill>
              </a:rPr>
              <a:t>improve</a:t>
            </a:r>
            <a:r>
              <a:rPr lang="en-US">
                <a:solidFill>
                  <a:srgbClr val="000000"/>
                </a:solidFill>
                <a:latin typeface="Gill Sans MT"/>
              </a:rPr>
              <a:t> application</a:t>
            </a:r>
            <a:endParaRPr lang="en-US" sz="1800">
              <a:solidFill>
                <a:srgbClr val="000000"/>
              </a:solidFill>
              <a:latin typeface="Gill Sans MT"/>
            </a:endParaRPr>
          </a:p>
        </p:txBody>
      </p:sp>
      <p:pic>
        <p:nvPicPr>
          <p:cNvPr id="12" name="Picture 11" descr="Shape&#10;&#10;Description automatically generated with low confidence">
            <a:extLst>
              <a:ext uri="{FF2B5EF4-FFF2-40B4-BE49-F238E27FC236}">
                <a16:creationId xmlns:a16="http://schemas.microsoft.com/office/drawing/2014/main" id="{A6C9C408-589E-F4D2-919C-4CB712A993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0372" y="2357240"/>
            <a:ext cx="1394297" cy="1394297"/>
          </a:xfrm>
          <a:prstGeom prst="rect">
            <a:avLst/>
          </a:prstGeom>
        </p:spPr>
      </p:pic>
      <p:pic>
        <p:nvPicPr>
          <p:cNvPr id="17" name="Picture 16" descr="Shape&#10;&#10;Description automatically generated with low confidence">
            <a:extLst>
              <a:ext uri="{FF2B5EF4-FFF2-40B4-BE49-F238E27FC236}">
                <a16:creationId xmlns:a16="http://schemas.microsoft.com/office/drawing/2014/main" id="{210C204B-796B-F9C0-942C-1F159F0E20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81573" y="2296743"/>
            <a:ext cx="1424874" cy="1424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725383"/>
      </p:ext>
    </p:extLst>
  </p:cSld>
  <p:clrMapOvr>
    <a:masterClrMapping/>
  </p:clrMapOvr>
  <p:transition spd="med">
    <p:pull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781FA-03CA-4FBF-94B4-FDEBA7345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6183522"/>
            <a:ext cx="11029616" cy="56673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0" kern="1200" cap="all"/>
              <a:t>IA – </a:t>
            </a:r>
            <a:r>
              <a:rPr lang="en-US"/>
              <a:t>Closed</a:t>
            </a:r>
            <a:r>
              <a:rPr lang="en-US" b="0" kern="1200" cap="all"/>
              <a:t> Card sorting</a:t>
            </a:r>
          </a:p>
        </p:txBody>
      </p:sp>
      <p:pic>
        <p:nvPicPr>
          <p:cNvPr id="3" name="Graphic 4">
            <a:extLst>
              <a:ext uri="{FF2B5EF4-FFF2-40B4-BE49-F238E27FC236}">
                <a16:creationId xmlns:a16="http://schemas.microsoft.com/office/drawing/2014/main" id="{5939733D-CFB8-78FA-DFC7-AD8BDC7836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01451" y="502358"/>
            <a:ext cx="7792057" cy="5851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5669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EACA2-893B-724E-8B96-F22AC6DBCC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 anchor="b">
            <a:normAutofit/>
          </a:bodyPr>
          <a:lstStyle/>
          <a:p>
            <a:r>
              <a:rPr lang="en-US"/>
              <a:t>Appendix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2A22FE28-D69E-A03C-0746-6700C9AB76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8536463"/>
              </p:ext>
            </p:extLst>
          </p:nvPr>
        </p:nvGraphicFramePr>
        <p:xfrm>
          <a:off x="459827" y="2377965"/>
          <a:ext cx="11266100" cy="18592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9155">
                  <a:extLst>
                    <a:ext uri="{9D8B030D-6E8A-4147-A177-3AD203B41FA5}">
                      <a16:colId xmlns:a16="http://schemas.microsoft.com/office/drawing/2014/main" val="1390595223"/>
                    </a:ext>
                  </a:extLst>
                </a:gridCol>
                <a:gridCol w="7826945">
                  <a:extLst>
                    <a:ext uri="{9D8B030D-6E8A-4147-A177-3AD203B41FA5}">
                      <a16:colId xmlns:a16="http://schemas.microsoft.com/office/drawing/2014/main" val="916208809"/>
                    </a:ext>
                  </a:extLst>
                </a:gridCol>
              </a:tblGrid>
              <a:tr h="391070"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L="133144" marR="133144" marT="66572" marB="66572"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L="133144" marR="133144" marT="66572" marB="66572"/>
                </a:tc>
                <a:extLst>
                  <a:ext uri="{0D108BD9-81ED-4DB2-BD59-A6C34878D82A}">
                    <a16:rowId xmlns:a16="http://schemas.microsoft.com/office/drawing/2014/main" val="2690457457"/>
                  </a:ext>
                </a:extLst>
              </a:tr>
              <a:tr h="769974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sz="1800"/>
                        <a:t>Open Card Sorting Result</a:t>
                      </a:r>
                    </a:p>
                  </a:txBody>
                  <a:tcPr marL="133144" marR="133144" marT="66572" marB="66572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>
                          <a:solidFill>
                            <a:schemeClr val="accent6">
                              <a:lumMod val="75000"/>
                            </a:schemeClr>
                          </a:solidFill>
                          <a:hlinkClick r:id="rId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https://app.uxtweak.com/cardsort/results/SzuFDoGv2zHaaxEjU4Am9/K62nC2oPxGNodfaH5tTrw</a:t>
                      </a:r>
                      <a:endParaRPr lang="en-US" sz="180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 marL="133144" marR="133144" marT="66572" marB="66572"/>
                </a:tc>
                <a:extLst>
                  <a:ext uri="{0D108BD9-81ED-4DB2-BD59-A6C34878D82A}">
                    <a16:rowId xmlns:a16="http://schemas.microsoft.com/office/drawing/2014/main" val="3902142299"/>
                  </a:ext>
                </a:extLst>
              </a:tr>
              <a:tr h="642485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sz="1800"/>
                        <a:t>Closed Card Sorting Result </a:t>
                      </a:r>
                    </a:p>
                  </a:txBody>
                  <a:tcPr marL="133144" marR="133144" marT="66572" marB="66572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>
                          <a:solidFill>
                            <a:schemeClr val="accent6">
                              <a:lumMod val="75000"/>
                            </a:schemeClr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https://app.uxtweak.com/cardsort/results/Ss3BtpyLLtpgyk2TeKRxB/UWcsL6UOylfazyPq0Lwi7</a:t>
                      </a:r>
                      <a:endParaRPr lang="en-US" sz="180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 marL="133144" marR="133144" marT="66572" marB="66572"/>
                </a:tc>
                <a:extLst>
                  <a:ext uri="{0D108BD9-81ED-4DB2-BD59-A6C34878D82A}">
                    <a16:rowId xmlns:a16="http://schemas.microsoft.com/office/drawing/2014/main" val="34799110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7632830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FBA4D9-8D40-06D2-504A-0F187932D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9DD0B1-544C-D702-E8C2-96E8A148EC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9813" y="2180496"/>
            <a:ext cx="11279235" cy="3393453"/>
          </a:xfrm>
        </p:spPr>
        <p:txBody>
          <a:bodyPr/>
          <a:lstStyle/>
          <a:p>
            <a:r>
              <a:rPr lang="en-US">
                <a:solidFill>
                  <a:schemeClr val="accent6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https://www.usability.gov/how-to-and-tools/methods/card-sorting.html#:~:text=Card%20sorting%20is%20a%20method,help%20you%20label%20these%20groups</a:t>
            </a:r>
            <a:r>
              <a:rPr lang="en-US">
                <a:solidFill>
                  <a:schemeClr val="accent6"/>
                </a:solidFill>
              </a:rPr>
              <a:t>.</a:t>
            </a:r>
          </a:p>
          <a:p>
            <a:r>
              <a:rPr lang="en-US">
                <a:solidFill>
                  <a:schemeClr val="accent6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https://www.experienceux.co.uk/faqs/what-is-card-sorting/</a:t>
            </a:r>
            <a:endParaRPr lang="en-US">
              <a:solidFill>
                <a:schemeClr val="accent6"/>
              </a:solidFill>
            </a:endParaRPr>
          </a:p>
          <a:p>
            <a:r>
              <a:rPr lang="en-US">
                <a:solidFill>
                  <a:schemeClr val="accent6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https://uxdesign.cc/card-sorting-what-how-the-perks-29f6cb020270</a:t>
            </a:r>
            <a:endParaRPr lang="en-US">
              <a:solidFill>
                <a:schemeClr val="accent6"/>
              </a:solidFill>
            </a:endParaRPr>
          </a:p>
          <a:p>
            <a:r>
              <a:rPr lang="en-US">
                <a:solidFill>
                  <a:schemeClr val="accent6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https://www.optimalworkshop.com/learn/101s/card-sorting/</a:t>
            </a:r>
            <a:endParaRPr lang="en-US">
              <a:solidFill>
                <a:schemeClr val="accent6"/>
              </a:solidFill>
            </a:endParaRPr>
          </a:p>
          <a:p>
            <a:r>
              <a:rPr lang="en-US">
                <a:solidFill>
                  <a:schemeClr val="accent6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https://xd.adobe.com/ideas/process/information-architecture/card-sorting-best-practices/</a:t>
            </a:r>
            <a:endParaRPr lang="en-US">
              <a:solidFill>
                <a:schemeClr val="accent6"/>
              </a:solidFill>
            </a:endParaRPr>
          </a:p>
          <a:p>
            <a:r>
              <a:rPr lang="en-US">
                <a:solidFill>
                  <a:schemeClr val="accent6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https://www.interaction-design.org/literature/article/the-pros-and-cons-of-card-sorting-in-ux-research</a:t>
            </a:r>
            <a:endParaRPr lang="en-US">
              <a:solidFill>
                <a:schemeClr val="accent6"/>
              </a:solidFill>
            </a:endParaRPr>
          </a:p>
          <a:p>
            <a:r>
              <a:rPr lang="en-US">
                <a:solidFill>
                  <a:schemeClr val="accent6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https://usabilitygeek.com/card-sorting-quick-guide-for-beginners/</a:t>
            </a:r>
            <a:endParaRPr lang="en-US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27167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BBC90-A658-0D19-E48F-BD15123C6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Product Objectives – Cont'd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1686E4E-3ACF-EB26-46C6-481567AF2B0C}"/>
              </a:ext>
            </a:extLst>
          </p:cNvPr>
          <p:cNvSpPr/>
          <p:nvPr/>
        </p:nvSpPr>
        <p:spPr>
          <a:xfrm>
            <a:off x="3474334" y="2163089"/>
            <a:ext cx="1981201" cy="3254513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82E9AE-4E60-6EF0-CD33-ED53D5994582}"/>
              </a:ext>
            </a:extLst>
          </p:cNvPr>
          <p:cNvSpPr txBox="1"/>
          <p:nvPr/>
        </p:nvSpPr>
        <p:spPr>
          <a:xfrm>
            <a:off x="3474334" y="4135404"/>
            <a:ext cx="19812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Guide options to aid Customer in their Travel</a:t>
            </a:r>
          </a:p>
        </p:txBody>
      </p:sp>
      <p:sp>
        <p:nvSpPr>
          <p:cNvPr id="10" name="Rounded Rectangle 4">
            <a:extLst>
              <a:ext uri="{FF2B5EF4-FFF2-40B4-BE49-F238E27FC236}">
                <a16:creationId xmlns:a16="http://schemas.microsoft.com/office/drawing/2014/main" id="{247B7C90-CA27-8724-FF63-FDE1F5E9350B}"/>
              </a:ext>
            </a:extLst>
          </p:cNvPr>
          <p:cNvSpPr/>
          <p:nvPr/>
        </p:nvSpPr>
        <p:spPr>
          <a:xfrm>
            <a:off x="6569400" y="2158890"/>
            <a:ext cx="1981201" cy="3273405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2405F83-8770-0736-20C3-310C48232C29}"/>
              </a:ext>
            </a:extLst>
          </p:cNvPr>
          <p:cNvSpPr txBox="1"/>
          <p:nvPr/>
        </p:nvSpPr>
        <p:spPr>
          <a:xfrm>
            <a:off x="6563001" y="4152554"/>
            <a:ext cx="19812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24X7 Customer Support </a:t>
            </a:r>
          </a:p>
        </p:txBody>
      </p:sp>
      <p:pic>
        <p:nvPicPr>
          <p:cNvPr id="14" name="Picture 13" descr="Shape&#10;&#10;Description automatically generated with low confidence">
            <a:extLst>
              <a:ext uri="{FF2B5EF4-FFF2-40B4-BE49-F238E27FC236}">
                <a16:creationId xmlns:a16="http://schemas.microsoft.com/office/drawing/2014/main" id="{A20FBA5E-3A31-0277-7ACA-4DE6259AEB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7392" y="2461113"/>
            <a:ext cx="1381564" cy="1381564"/>
          </a:xfrm>
          <a:prstGeom prst="rect">
            <a:avLst/>
          </a:prstGeom>
        </p:spPr>
      </p:pic>
      <p:pic>
        <p:nvPicPr>
          <p:cNvPr id="19" name="Picture 18" descr="Shape&#10;&#10;Description automatically generated with low confidence">
            <a:extLst>
              <a:ext uri="{FF2B5EF4-FFF2-40B4-BE49-F238E27FC236}">
                <a16:creationId xmlns:a16="http://schemas.microsoft.com/office/drawing/2014/main" id="{6FE9C4A4-8BF7-DCC0-E1A6-AAA153617B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0780" y="2422433"/>
            <a:ext cx="1420244" cy="1420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585855"/>
      </p:ext>
    </p:extLst>
  </p:cSld>
  <p:clrMapOvr>
    <a:masterClrMapping/>
  </p:clrMapOvr>
  <p:transition spd="med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FBB392-05E7-3074-E789-A53BA0639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User needs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4E217EF-4433-B3B9-7DDA-68761BC8B863}"/>
              </a:ext>
            </a:extLst>
          </p:cNvPr>
          <p:cNvSpPr/>
          <p:nvPr/>
        </p:nvSpPr>
        <p:spPr>
          <a:xfrm>
            <a:off x="464149" y="2148220"/>
            <a:ext cx="1981201" cy="3216728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8">
            <a:extLst>
              <a:ext uri="{FF2B5EF4-FFF2-40B4-BE49-F238E27FC236}">
                <a16:creationId xmlns:a16="http://schemas.microsoft.com/office/drawing/2014/main" id="{BC23EA8F-1B9A-EB47-74CF-08341E6C163A}"/>
              </a:ext>
            </a:extLst>
          </p:cNvPr>
          <p:cNvSpPr/>
          <p:nvPr/>
        </p:nvSpPr>
        <p:spPr>
          <a:xfrm>
            <a:off x="3554090" y="2163536"/>
            <a:ext cx="1981201" cy="3216728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11">
            <a:extLst>
              <a:ext uri="{FF2B5EF4-FFF2-40B4-BE49-F238E27FC236}">
                <a16:creationId xmlns:a16="http://schemas.microsoft.com/office/drawing/2014/main" id="{A6AABEE4-6DF0-6A3F-4651-17CE54B83BB6}"/>
              </a:ext>
            </a:extLst>
          </p:cNvPr>
          <p:cNvSpPr/>
          <p:nvPr/>
        </p:nvSpPr>
        <p:spPr>
          <a:xfrm>
            <a:off x="6675116" y="2160815"/>
            <a:ext cx="1981201" cy="3216728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4">
            <a:extLst>
              <a:ext uri="{FF2B5EF4-FFF2-40B4-BE49-F238E27FC236}">
                <a16:creationId xmlns:a16="http://schemas.microsoft.com/office/drawing/2014/main" id="{A13D5C6F-4EF1-B7EC-856D-3F44F3DDA691}"/>
              </a:ext>
            </a:extLst>
          </p:cNvPr>
          <p:cNvSpPr/>
          <p:nvPr/>
        </p:nvSpPr>
        <p:spPr>
          <a:xfrm>
            <a:off x="9730951" y="2173410"/>
            <a:ext cx="1981201" cy="3216728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2">
            <a:extLst>
              <a:ext uri="{FF2B5EF4-FFF2-40B4-BE49-F238E27FC236}">
                <a16:creationId xmlns:a16="http://schemas.microsoft.com/office/drawing/2014/main" id="{7F08E2F3-3C65-C026-91F7-637BC13067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457" y="2364947"/>
            <a:ext cx="1393373" cy="1406829"/>
          </a:xfrm>
          <a:prstGeom prst="rect">
            <a:avLst/>
          </a:prstGeom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id="{9A1A10A4-F5B2-72DE-6EC9-C9ECBBC024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2730" y="2361063"/>
            <a:ext cx="1405663" cy="1401754"/>
          </a:xfrm>
          <a:prstGeom prst="rect">
            <a:avLst/>
          </a:prstGeom>
        </p:spPr>
      </p:pic>
      <p:pic>
        <p:nvPicPr>
          <p:cNvPr id="15" name="Picture 14" descr="Shape&#10;&#10;Description automatically generated with low confidence">
            <a:extLst>
              <a:ext uri="{FF2B5EF4-FFF2-40B4-BE49-F238E27FC236}">
                <a16:creationId xmlns:a16="http://schemas.microsoft.com/office/drawing/2014/main" id="{BE5A4A74-E3B7-0E73-1781-EE406C5931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26697" y="2325398"/>
            <a:ext cx="1402468" cy="1427081"/>
          </a:xfrm>
          <a:prstGeom prst="rect">
            <a:avLst/>
          </a:prstGeom>
        </p:spPr>
      </p:pic>
      <p:pic>
        <p:nvPicPr>
          <p:cNvPr id="16" name="Picture 16">
            <a:extLst>
              <a:ext uri="{FF2B5EF4-FFF2-40B4-BE49-F238E27FC236}">
                <a16:creationId xmlns:a16="http://schemas.microsoft.com/office/drawing/2014/main" id="{6AB3FAAA-5B8B-A58C-DCB5-6B2379034A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19138" y="2269213"/>
            <a:ext cx="1411155" cy="141439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79D3BBB-915B-B997-1FEF-6749A12EC85A}"/>
              </a:ext>
            </a:extLst>
          </p:cNvPr>
          <p:cNvSpPr txBox="1"/>
          <p:nvPr/>
        </p:nvSpPr>
        <p:spPr>
          <a:xfrm>
            <a:off x="569527" y="4144218"/>
            <a:ext cx="1867991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>
                <a:ea typeface="+mn-lt"/>
                <a:cs typeface="+mn-lt"/>
              </a:rPr>
              <a:t>User-friendly travel application</a:t>
            </a:r>
            <a:r>
              <a:rPr lang="en-US" sz="1400">
                <a:ea typeface="+mn-lt"/>
                <a:cs typeface="+mn-lt"/>
              </a:rPr>
              <a:t> </a:t>
            </a:r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51FDFB6-CECD-C4EF-A700-1DE59EF18E06}"/>
              </a:ext>
            </a:extLst>
          </p:cNvPr>
          <p:cNvSpPr txBox="1"/>
          <p:nvPr/>
        </p:nvSpPr>
        <p:spPr>
          <a:xfrm>
            <a:off x="3575272" y="4005719"/>
            <a:ext cx="1960020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>
                <a:ea typeface="+mn-lt"/>
                <a:cs typeface="+mn-lt"/>
              </a:rPr>
              <a:t>A high-quality mobile application with many features 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BB0A446-139B-7322-385B-E377B8CC2674}"/>
              </a:ext>
            </a:extLst>
          </p:cNvPr>
          <p:cNvSpPr txBox="1"/>
          <p:nvPr/>
        </p:nvSpPr>
        <p:spPr>
          <a:xfrm>
            <a:off x="6673044" y="4043458"/>
            <a:ext cx="1867991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>
                <a:ea typeface="+mn-lt"/>
                <a:cs typeface="+mn-lt"/>
              </a:rPr>
              <a:t>A perfect holiday package  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2FDCD9D-202A-0C35-B11E-CCE9A9621749}"/>
              </a:ext>
            </a:extLst>
          </p:cNvPr>
          <p:cNvSpPr txBox="1"/>
          <p:nvPr/>
        </p:nvSpPr>
        <p:spPr>
          <a:xfrm>
            <a:off x="9787483" y="4005719"/>
            <a:ext cx="1867991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>
                <a:ea typeface="+mn-lt"/>
                <a:cs typeface="+mn-lt"/>
              </a:rPr>
              <a:t>Collect feedback about the website  </a:t>
            </a:r>
          </a:p>
        </p:txBody>
      </p:sp>
    </p:spTree>
    <p:extLst>
      <p:ext uri="{BB962C8B-B14F-4D97-AF65-F5344CB8AC3E}">
        <p14:creationId xmlns:p14="http://schemas.microsoft.com/office/powerpoint/2010/main" val="16242057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FBB392-05E7-3074-E789-A53BA0639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User needs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4E217EF-4433-B3B9-7DDA-68761BC8B863}"/>
              </a:ext>
            </a:extLst>
          </p:cNvPr>
          <p:cNvSpPr/>
          <p:nvPr/>
        </p:nvSpPr>
        <p:spPr>
          <a:xfrm>
            <a:off x="480441" y="2160815"/>
            <a:ext cx="1981201" cy="3216728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8">
            <a:extLst>
              <a:ext uri="{FF2B5EF4-FFF2-40B4-BE49-F238E27FC236}">
                <a16:creationId xmlns:a16="http://schemas.microsoft.com/office/drawing/2014/main" id="{BC23EA8F-1B9A-EB47-74CF-08341E6C163A}"/>
              </a:ext>
            </a:extLst>
          </p:cNvPr>
          <p:cNvSpPr/>
          <p:nvPr/>
        </p:nvSpPr>
        <p:spPr>
          <a:xfrm>
            <a:off x="3535251" y="2163536"/>
            <a:ext cx="1981201" cy="3216728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11">
            <a:extLst>
              <a:ext uri="{FF2B5EF4-FFF2-40B4-BE49-F238E27FC236}">
                <a16:creationId xmlns:a16="http://schemas.microsoft.com/office/drawing/2014/main" id="{A6AABEE4-6DF0-6A3F-4651-17CE54B83BB6}"/>
              </a:ext>
            </a:extLst>
          </p:cNvPr>
          <p:cNvSpPr/>
          <p:nvPr/>
        </p:nvSpPr>
        <p:spPr>
          <a:xfrm>
            <a:off x="6697842" y="2160815"/>
            <a:ext cx="1981201" cy="3216728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4">
            <a:extLst>
              <a:ext uri="{FF2B5EF4-FFF2-40B4-BE49-F238E27FC236}">
                <a16:creationId xmlns:a16="http://schemas.microsoft.com/office/drawing/2014/main" id="{A13D5C6F-4EF1-B7EC-856D-3F44F3DDA691}"/>
              </a:ext>
            </a:extLst>
          </p:cNvPr>
          <p:cNvSpPr/>
          <p:nvPr/>
        </p:nvSpPr>
        <p:spPr>
          <a:xfrm>
            <a:off x="9697401" y="2160815"/>
            <a:ext cx="1981201" cy="3216728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B35F6884-68F2-B1BA-73BC-A5D1F01652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301" y="2408192"/>
            <a:ext cx="1408877" cy="13935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A735E66-0019-CF77-CF42-D3191A90B250}"/>
              </a:ext>
            </a:extLst>
          </p:cNvPr>
          <p:cNvSpPr txBox="1"/>
          <p:nvPr/>
        </p:nvSpPr>
        <p:spPr>
          <a:xfrm>
            <a:off x="566504" y="4102728"/>
            <a:ext cx="1867991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>
                <a:ea typeface="+mn-lt"/>
                <a:cs typeface="+mn-lt"/>
              </a:rPr>
              <a:t>Take reviews of the Tourist places</a:t>
            </a:r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F7FD1F-BDF8-3CB1-E5E5-E035718991CB}"/>
              </a:ext>
            </a:extLst>
          </p:cNvPr>
          <p:cNvSpPr txBox="1"/>
          <p:nvPr/>
        </p:nvSpPr>
        <p:spPr>
          <a:xfrm>
            <a:off x="3599143" y="4096494"/>
            <a:ext cx="1867991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>
                <a:ea typeface="+mn-lt"/>
                <a:cs typeface="+mn-lt"/>
              </a:rPr>
              <a:t>24 X 7 customer support to the users </a:t>
            </a:r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6EE178-9F99-50AE-48CF-517B6556FD9A}"/>
              </a:ext>
            </a:extLst>
          </p:cNvPr>
          <p:cNvSpPr txBox="1"/>
          <p:nvPr/>
        </p:nvSpPr>
        <p:spPr>
          <a:xfrm>
            <a:off x="6760482" y="4048862"/>
            <a:ext cx="1867991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>
                <a:ea typeface="+mn-lt"/>
                <a:cs typeface="+mn-lt"/>
              </a:rPr>
              <a:t>Enhanced trust, privacy, and transparency</a:t>
            </a:r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17283E-C509-60A6-298C-FD1EB6BF4FB0}"/>
              </a:ext>
            </a:extLst>
          </p:cNvPr>
          <p:cNvSpPr txBox="1"/>
          <p:nvPr/>
        </p:nvSpPr>
        <p:spPr>
          <a:xfrm>
            <a:off x="9757505" y="3990494"/>
            <a:ext cx="1867991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>
                <a:ea typeface="+mn-lt"/>
                <a:cs typeface="+mn-lt"/>
              </a:rPr>
              <a:t>Offline maps to guide users in absence of internet</a:t>
            </a:r>
            <a:endParaRPr lang="en-US"/>
          </a:p>
        </p:txBody>
      </p:sp>
      <p:pic>
        <p:nvPicPr>
          <p:cNvPr id="13" name="Picture 13">
            <a:extLst>
              <a:ext uri="{FF2B5EF4-FFF2-40B4-BE49-F238E27FC236}">
                <a16:creationId xmlns:a16="http://schemas.microsoft.com/office/drawing/2014/main" id="{2EDF729B-D149-CB7B-DFDD-A1EDC854F7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5872" y="2397197"/>
            <a:ext cx="1379700" cy="1395977"/>
          </a:xfrm>
          <a:prstGeom prst="rect">
            <a:avLst/>
          </a:prstGeom>
        </p:spPr>
      </p:pic>
      <p:pic>
        <p:nvPicPr>
          <p:cNvPr id="14" name="Picture 14">
            <a:extLst>
              <a:ext uri="{FF2B5EF4-FFF2-40B4-BE49-F238E27FC236}">
                <a16:creationId xmlns:a16="http://schemas.microsoft.com/office/drawing/2014/main" id="{B1EF4F07-DD80-765E-175B-4DF44C2A0F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4990" y="2344783"/>
            <a:ext cx="1398255" cy="1391500"/>
          </a:xfrm>
          <a:prstGeom prst="rect">
            <a:avLst/>
          </a:prstGeom>
        </p:spPr>
      </p:pic>
      <p:pic>
        <p:nvPicPr>
          <p:cNvPr id="15" name="Picture 15">
            <a:extLst>
              <a:ext uri="{FF2B5EF4-FFF2-40B4-BE49-F238E27FC236}">
                <a16:creationId xmlns:a16="http://schemas.microsoft.com/office/drawing/2014/main" id="{B105A86F-F679-1BAF-679C-0D48FF1EBC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11727" y="2275114"/>
            <a:ext cx="1386820" cy="1399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2541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FBB392-05E7-3074-E789-A53BA0639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User needs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4E217EF-4433-B3B9-7DDA-68761BC8B863}"/>
              </a:ext>
            </a:extLst>
          </p:cNvPr>
          <p:cNvSpPr/>
          <p:nvPr/>
        </p:nvSpPr>
        <p:spPr>
          <a:xfrm>
            <a:off x="464149" y="2160815"/>
            <a:ext cx="1981201" cy="3216728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8">
            <a:extLst>
              <a:ext uri="{FF2B5EF4-FFF2-40B4-BE49-F238E27FC236}">
                <a16:creationId xmlns:a16="http://schemas.microsoft.com/office/drawing/2014/main" id="{BC23EA8F-1B9A-EB47-74CF-08341E6C163A}"/>
              </a:ext>
            </a:extLst>
          </p:cNvPr>
          <p:cNvSpPr/>
          <p:nvPr/>
        </p:nvSpPr>
        <p:spPr>
          <a:xfrm>
            <a:off x="3622800" y="2163536"/>
            <a:ext cx="1968606" cy="3216728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11">
            <a:extLst>
              <a:ext uri="{FF2B5EF4-FFF2-40B4-BE49-F238E27FC236}">
                <a16:creationId xmlns:a16="http://schemas.microsoft.com/office/drawing/2014/main" id="{A6AABEE4-6DF0-6A3F-4651-17CE54B83BB6}"/>
              </a:ext>
            </a:extLst>
          </p:cNvPr>
          <p:cNvSpPr/>
          <p:nvPr/>
        </p:nvSpPr>
        <p:spPr>
          <a:xfrm>
            <a:off x="6727026" y="2160815"/>
            <a:ext cx="1981201" cy="3216728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4">
            <a:extLst>
              <a:ext uri="{FF2B5EF4-FFF2-40B4-BE49-F238E27FC236}">
                <a16:creationId xmlns:a16="http://schemas.microsoft.com/office/drawing/2014/main" id="{A13D5C6F-4EF1-B7EC-856D-3F44F3DDA691}"/>
              </a:ext>
            </a:extLst>
          </p:cNvPr>
          <p:cNvSpPr/>
          <p:nvPr/>
        </p:nvSpPr>
        <p:spPr>
          <a:xfrm>
            <a:off x="9658492" y="2160815"/>
            <a:ext cx="1981201" cy="3216728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735E66-0019-CF77-CF42-D3191A90B250}"/>
              </a:ext>
            </a:extLst>
          </p:cNvPr>
          <p:cNvSpPr txBox="1"/>
          <p:nvPr/>
        </p:nvSpPr>
        <p:spPr>
          <a:xfrm>
            <a:off x="483043" y="4143821"/>
            <a:ext cx="1958630" cy="86177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>
                <a:ea typeface="+mn-lt"/>
                <a:cs typeface="+mn-lt"/>
              </a:rPr>
              <a:t>Multi language support </a:t>
            </a:r>
            <a:endParaRPr lang="en-US"/>
          </a:p>
          <a:p>
            <a:pPr algn="ctr"/>
            <a:endParaRPr lang="en-US" sz="14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F7FD1F-BDF8-3CB1-E5E5-E035718991CB}"/>
              </a:ext>
            </a:extLst>
          </p:cNvPr>
          <p:cNvSpPr txBox="1"/>
          <p:nvPr/>
        </p:nvSpPr>
        <p:spPr>
          <a:xfrm>
            <a:off x="3682960" y="4006695"/>
            <a:ext cx="1867991" cy="113877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>
                <a:ea typeface="+mn-lt"/>
                <a:cs typeface="+mn-lt"/>
              </a:rPr>
              <a:t>Coupons and discounts to the users</a:t>
            </a:r>
          </a:p>
          <a:p>
            <a:pPr algn="ctr"/>
            <a:endParaRPr lang="en-US" sz="14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6EE178-9F99-50AE-48CF-517B6556FD9A}"/>
              </a:ext>
            </a:extLst>
          </p:cNvPr>
          <p:cNvSpPr txBox="1"/>
          <p:nvPr/>
        </p:nvSpPr>
        <p:spPr>
          <a:xfrm>
            <a:off x="6756645" y="4006695"/>
            <a:ext cx="1867991" cy="113877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>
                <a:ea typeface="+mn-lt"/>
                <a:cs typeface="+mn-lt"/>
              </a:rPr>
              <a:t>Surveys on customer satisfaction </a:t>
            </a:r>
            <a:endParaRPr lang="en-US"/>
          </a:p>
          <a:p>
            <a:pPr algn="ctr"/>
            <a:endParaRPr lang="en-US" sz="14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17283E-C509-60A6-298C-FD1EB6BF4FB0}"/>
              </a:ext>
            </a:extLst>
          </p:cNvPr>
          <p:cNvSpPr txBox="1"/>
          <p:nvPr/>
        </p:nvSpPr>
        <p:spPr>
          <a:xfrm>
            <a:off x="9715096" y="4006695"/>
            <a:ext cx="1867991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>
                <a:ea typeface="+mn-lt"/>
                <a:cs typeface="+mn-lt"/>
              </a:rPr>
              <a:t>Adding customer voice with ratings &amp; reviews.</a:t>
            </a:r>
            <a:endParaRPr lang="en-US"/>
          </a:p>
        </p:txBody>
      </p:sp>
      <p:pic>
        <p:nvPicPr>
          <p:cNvPr id="4" name="Picture 15">
            <a:extLst>
              <a:ext uri="{FF2B5EF4-FFF2-40B4-BE49-F238E27FC236}">
                <a16:creationId xmlns:a16="http://schemas.microsoft.com/office/drawing/2014/main" id="{1BB6F741-4D61-2E03-62D6-E936CB68E0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218" y="2390775"/>
            <a:ext cx="1422163" cy="1381125"/>
          </a:xfrm>
          <a:prstGeom prst="rect">
            <a:avLst/>
          </a:prstGeom>
        </p:spPr>
      </p:pic>
      <p:pic>
        <p:nvPicPr>
          <p:cNvPr id="18" name="Picture 18">
            <a:extLst>
              <a:ext uri="{FF2B5EF4-FFF2-40B4-BE49-F238E27FC236}">
                <a16:creationId xmlns:a16="http://schemas.microsoft.com/office/drawing/2014/main" id="{75505B17-8D31-187A-A88F-72BA295C20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4493" y="2319338"/>
            <a:ext cx="1392297" cy="1372445"/>
          </a:xfrm>
          <a:prstGeom prst="rect">
            <a:avLst/>
          </a:prstGeom>
        </p:spPr>
      </p:pic>
      <p:pic>
        <p:nvPicPr>
          <p:cNvPr id="19" name="Picture 19">
            <a:extLst>
              <a:ext uri="{FF2B5EF4-FFF2-40B4-BE49-F238E27FC236}">
                <a16:creationId xmlns:a16="http://schemas.microsoft.com/office/drawing/2014/main" id="{DA29434F-7CD1-E630-5CAA-2E6A631CA2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9131" y="2371724"/>
            <a:ext cx="1390650" cy="1400175"/>
          </a:xfrm>
          <a:prstGeom prst="rect">
            <a:avLst/>
          </a:prstGeom>
        </p:spPr>
      </p:pic>
      <p:pic>
        <p:nvPicPr>
          <p:cNvPr id="20" name="Picture 20">
            <a:extLst>
              <a:ext uri="{FF2B5EF4-FFF2-40B4-BE49-F238E27FC236}">
                <a16:creationId xmlns:a16="http://schemas.microsoft.com/office/drawing/2014/main" id="{109B7EE1-3A90-D8CE-30E7-D11652BEA1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19582" y="2314576"/>
            <a:ext cx="1397326" cy="1377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312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781FA-03CA-4FBF-94B4-FDEBA7345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 anchor="b">
            <a:normAutofit/>
          </a:bodyPr>
          <a:lstStyle/>
          <a:p>
            <a:r>
              <a:rPr lang="en-US"/>
              <a:t>Card sorting </a:t>
            </a:r>
          </a:p>
        </p:txBody>
      </p:sp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C1B23743-7470-F84F-1FC6-65BF4220BFF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1771933"/>
              </p:ext>
            </p:extLst>
          </p:nvPr>
        </p:nvGraphicFramePr>
        <p:xfrm>
          <a:off x="581192" y="2180496"/>
          <a:ext cx="11029615" cy="36783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099773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theme/theme1.xml><?xml version="1.0" encoding="utf-8"?>
<a:theme xmlns:a="http://schemas.openxmlformats.org/drawingml/2006/main" name="UXDesignTheme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4D1434"/>
      </a:accent1>
      <a:accent2>
        <a:srgbClr val="903163"/>
      </a:accent2>
      <a:accent3>
        <a:srgbClr val="B2324B"/>
      </a:accent3>
      <a:accent4>
        <a:srgbClr val="969FA7"/>
      </a:accent4>
      <a:accent5>
        <a:srgbClr val="66B1CE"/>
      </a:accent5>
      <a:accent6>
        <a:srgbClr val="40619D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XDesignTheme" id="{A311EB61-52DF-984E-A0EC-779ED1AF21A9}" vid="{612378C6-A185-994F-8F4A-51373199DDF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UXDesignTheme</Template>
  <Application>Microsoft Office PowerPoint</Application>
  <PresentationFormat>Widescreen</PresentationFormat>
  <Slides>42</Slides>
  <Notes>4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3" baseType="lpstr">
      <vt:lpstr>UXDesignTheme</vt:lpstr>
      <vt:lpstr>Trawell</vt:lpstr>
      <vt:lpstr>Summary</vt:lpstr>
      <vt:lpstr>Product Objectives</vt:lpstr>
      <vt:lpstr>Product Objectives – Cont'd</vt:lpstr>
      <vt:lpstr>Product Objectives – Cont'd</vt:lpstr>
      <vt:lpstr>User needs</vt:lpstr>
      <vt:lpstr>User needs</vt:lpstr>
      <vt:lpstr>User needs</vt:lpstr>
      <vt:lpstr>Card sorting </vt:lpstr>
      <vt:lpstr>Card sorting Benefits</vt:lpstr>
      <vt:lpstr>Open Card sorting </vt:lpstr>
      <vt:lpstr>Open Card sorting  </vt:lpstr>
      <vt:lpstr>Open Card sorting – Explanation</vt:lpstr>
      <vt:lpstr>Open Card sorting – Explanation &amp; Screenshots</vt:lpstr>
      <vt:lpstr>Open Card sorting – Explanation &amp; Screenshots</vt:lpstr>
      <vt:lpstr>Open Card sorting – Explanation &amp; Screenshots</vt:lpstr>
      <vt:lpstr>Open Card sorting – Explanation &amp; Screenshots</vt:lpstr>
      <vt:lpstr>Open Card sorting – Explanation &amp; Screenshots</vt:lpstr>
      <vt:lpstr>Open Card sorting – Explanation &amp; Screenshots</vt:lpstr>
      <vt:lpstr>Open Card sorting – Explanation &amp; Screenshots</vt:lpstr>
      <vt:lpstr>Open Card sorting – Explanation &amp; Screenshots</vt:lpstr>
      <vt:lpstr>Open Card sorting – Result Link</vt:lpstr>
      <vt:lpstr>Closed Card Sorting</vt:lpstr>
      <vt:lpstr>Closed Card Sorting</vt:lpstr>
      <vt:lpstr>Closed Card Sorting – Explanation</vt:lpstr>
      <vt:lpstr>Closed Card sorting – Explanation &amp; Screenshots</vt:lpstr>
      <vt:lpstr>Closed Card sorting – Explanation &amp; Screenshots</vt:lpstr>
      <vt:lpstr>CLOSED Card sorting – Explanation &amp; Screenshots</vt:lpstr>
      <vt:lpstr>Closed Card sorting – Explanation &amp; Screenshots</vt:lpstr>
      <vt:lpstr>Closed Card sorting – Explanation &amp; Screenshots</vt:lpstr>
      <vt:lpstr>Closed Card sorting – Explanation &amp; Screenshots</vt:lpstr>
      <vt:lpstr>Closed Card sorting – Explanation &amp; Screenshots</vt:lpstr>
      <vt:lpstr>Closed Card sorting – Explanation &amp; Screenshots</vt:lpstr>
      <vt:lpstr>Closed Card sorting – Explanation &amp; Screenshots</vt:lpstr>
      <vt:lpstr>Closed Card sorting – Explanation &amp; Screenshots</vt:lpstr>
      <vt:lpstr>Closed Card sorting – Result Link</vt:lpstr>
      <vt:lpstr>Steps Taken for Information Architecture Design</vt:lpstr>
      <vt:lpstr>Information Architecture Design Styles</vt:lpstr>
      <vt:lpstr>IA – Open Card sorting</vt:lpstr>
      <vt:lpstr>IA – Closed Card sorting</vt:lpstr>
      <vt:lpstr>Appendix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World stroller</dc:title>
  <dc:creator>Sree Achyutha Penmetcha</dc:creator>
  <cp:revision>2</cp:revision>
  <dcterms:created xsi:type="dcterms:W3CDTF">2022-10-23T16:56:40Z</dcterms:created>
  <dcterms:modified xsi:type="dcterms:W3CDTF">2022-11-09T21:36:43Z</dcterms:modified>
</cp:coreProperties>
</file>